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slideshow.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 id="2147483739" r:id="rId2"/>
    <p:sldMasterId id="2147483752" r:id="rId3"/>
    <p:sldMasterId id="2147483765" r:id="rId4"/>
    <p:sldMasterId id="2147483778" r:id="rId5"/>
    <p:sldMasterId id="2147483803" r:id="rId6"/>
    <p:sldMasterId id="2147483815" r:id="rId7"/>
    <p:sldMasterId id="2147483828" r:id="rId8"/>
  </p:sldMasterIdLst>
  <p:notesMasterIdLst>
    <p:notesMasterId r:id="rId114"/>
  </p:notesMasterIdLst>
  <p:sldIdLst>
    <p:sldId id="322" r:id="rId9"/>
    <p:sldId id="583" r:id="rId10"/>
    <p:sldId id="651" r:id="rId11"/>
    <p:sldId id="649" r:id="rId12"/>
    <p:sldId id="623" r:id="rId13"/>
    <p:sldId id="650" r:id="rId14"/>
    <p:sldId id="625" r:id="rId15"/>
    <p:sldId id="654" r:id="rId16"/>
    <p:sldId id="653" r:id="rId17"/>
    <p:sldId id="655" r:id="rId18"/>
    <p:sldId id="656" r:id="rId19"/>
    <p:sldId id="658" r:id="rId20"/>
    <p:sldId id="659" r:id="rId21"/>
    <p:sldId id="335" r:id="rId22"/>
    <p:sldId id="661" r:id="rId23"/>
    <p:sldId id="662" r:id="rId24"/>
    <p:sldId id="664" r:id="rId25"/>
    <p:sldId id="663" r:id="rId26"/>
    <p:sldId id="341" r:id="rId27"/>
    <p:sldId id="344" r:id="rId28"/>
    <p:sldId id="665" r:id="rId29"/>
    <p:sldId id="666" r:id="rId30"/>
    <p:sldId id="348" r:id="rId31"/>
    <p:sldId id="351" r:id="rId32"/>
    <p:sldId id="697" r:id="rId33"/>
    <p:sldId id="353" r:id="rId34"/>
    <p:sldId id="355" r:id="rId35"/>
    <p:sldId id="668" r:id="rId36"/>
    <p:sldId id="667" r:id="rId37"/>
    <p:sldId id="669" r:id="rId38"/>
    <p:sldId id="670" r:id="rId39"/>
    <p:sldId id="671" r:id="rId40"/>
    <p:sldId id="640" r:id="rId41"/>
    <p:sldId id="642" r:id="rId42"/>
    <p:sldId id="361" r:id="rId43"/>
    <p:sldId id="694" r:id="rId44"/>
    <p:sldId id="673" r:id="rId45"/>
    <p:sldId id="695" r:id="rId46"/>
    <p:sldId id="674" r:id="rId47"/>
    <p:sldId id="611" r:id="rId48"/>
    <p:sldId id="543" r:id="rId49"/>
    <p:sldId id="544" r:id="rId50"/>
    <p:sldId id="675" r:id="rId51"/>
    <p:sldId id="384" r:id="rId52"/>
    <p:sldId id="676" r:id="rId53"/>
    <p:sldId id="599" r:id="rId54"/>
    <p:sldId id="677" r:id="rId55"/>
    <p:sldId id="388" r:id="rId56"/>
    <p:sldId id="396" r:id="rId57"/>
    <p:sldId id="678" r:id="rId58"/>
    <p:sldId id="679" r:id="rId59"/>
    <p:sldId id="680" r:id="rId60"/>
    <p:sldId id="415" r:id="rId61"/>
    <p:sldId id="417" r:id="rId62"/>
    <p:sldId id="419" r:id="rId63"/>
    <p:sldId id="602" r:id="rId64"/>
    <p:sldId id="423" r:id="rId65"/>
    <p:sldId id="683" r:id="rId66"/>
    <p:sldId id="681" r:id="rId67"/>
    <p:sldId id="429" r:id="rId68"/>
    <p:sldId id="696" r:id="rId69"/>
    <p:sldId id="434" r:id="rId70"/>
    <p:sldId id="439" r:id="rId71"/>
    <p:sldId id="684" r:id="rId72"/>
    <p:sldId id="444" r:id="rId73"/>
    <p:sldId id="448" r:id="rId74"/>
    <p:sldId id="450" r:id="rId75"/>
    <p:sldId id="685" r:id="rId76"/>
    <p:sldId id="687" r:id="rId77"/>
    <p:sldId id="468" r:id="rId78"/>
    <p:sldId id="478" r:id="rId79"/>
    <p:sldId id="688" r:id="rId80"/>
    <p:sldId id="483" r:id="rId81"/>
    <p:sldId id="485" r:id="rId82"/>
    <p:sldId id="491" r:id="rId83"/>
    <p:sldId id="492" r:id="rId84"/>
    <p:sldId id="495" r:id="rId85"/>
    <p:sldId id="496" r:id="rId86"/>
    <p:sldId id="689" r:id="rId87"/>
    <p:sldId id="320" r:id="rId88"/>
    <p:sldId id="509" r:id="rId89"/>
    <p:sldId id="513" r:id="rId90"/>
    <p:sldId id="690" r:id="rId91"/>
    <p:sldId id="520" r:id="rId92"/>
    <p:sldId id="524" r:id="rId93"/>
    <p:sldId id="527" r:id="rId94"/>
    <p:sldId id="529" r:id="rId95"/>
    <p:sldId id="535" r:id="rId96"/>
    <p:sldId id="559" r:id="rId97"/>
    <p:sldId id="691" r:id="rId98"/>
    <p:sldId id="607" r:id="rId99"/>
    <p:sldId id="608" r:id="rId100"/>
    <p:sldId id="609" r:id="rId101"/>
    <p:sldId id="610" r:id="rId102"/>
    <p:sldId id="561" r:id="rId103"/>
    <p:sldId id="693" r:id="rId104"/>
    <p:sldId id="569" r:id="rId105"/>
    <p:sldId id="549" r:id="rId106"/>
    <p:sldId id="538" r:id="rId107"/>
    <p:sldId id="312" r:id="rId108"/>
    <p:sldId id="540" r:id="rId109"/>
    <p:sldId id="550" r:id="rId110"/>
    <p:sldId id="570" r:id="rId111"/>
    <p:sldId id="692" r:id="rId112"/>
    <p:sldId id="542" r:id="rId113"/>
  </p:sldIdLst>
  <p:sldSz cx="12192000" cy="6858000"/>
  <p:notesSz cx="6858000" cy="9144000"/>
  <p:defaultTextStyle>
    <a:defPPr>
      <a:defRPr lang="en-US"/>
    </a:defPPr>
    <a:lvl1pPr algn="ctr" rtl="0" eaLnBrk="0" fontAlgn="base" hangingPunct="0">
      <a:spcBef>
        <a:spcPct val="0"/>
      </a:spcBef>
      <a:spcAft>
        <a:spcPct val="0"/>
      </a:spcAft>
      <a:defRPr kern="1200">
        <a:solidFill>
          <a:schemeClr val="tx1"/>
        </a:solidFill>
        <a:latin typeface="Verdana" panose="020B0604030504040204" pitchFamily="34" charset="0"/>
        <a:ea typeface="+mn-ea"/>
        <a:cs typeface="+mn-cs"/>
      </a:defRPr>
    </a:lvl1pPr>
    <a:lvl2pPr marL="457200" algn="ctr" rtl="0" eaLnBrk="0" fontAlgn="base" hangingPunct="0">
      <a:spcBef>
        <a:spcPct val="0"/>
      </a:spcBef>
      <a:spcAft>
        <a:spcPct val="0"/>
      </a:spcAft>
      <a:defRPr kern="1200">
        <a:solidFill>
          <a:schemeClr val="tx1"/>
        </a:solidFill>
        <a:latin typeface="Verdana" panose="020B0604030504040204" pitchFamily="34" charset="0"/>
        <a:ea typeface="+mn-ea"/>
        <a:cs typeface="+mn-cs"/>
      </a:defRPr>
    </a:lvl2pPr>
    <a:lvl3pPr marL="914400" algn="ctr" rtl="0" eaLnBrk="0" fontAlgn="base" hangingPunct="0">
      <a:spcBef>
        <a:spcPct val="0"/>
      </a:spcBef>
      <a:spcAft>
        <a:spcPct val="0"/>
      </a:spcAft>
      <a:defRPr kern="1200">
        <a:solidFill>
          <a:schemeClr val="tx1"/>
        </a:solidFill>
        <a:latin typeface="Verdana" panose="020B0604030504040204" pitchFamily="34" charset="0"/>
        <a:ea typeface="+mn-ea"/>
        <a:cs typeface="+mn-cs"/>
      </a:defRPr>
    </a:lvl3pPr>
    <a:lvl4pPr marL="1371600" algn="ctr" rtl="0" eaLnBrk="0" fontAlgn="base" hangingPunct="0">
      <a:spcBef>
        <a:spcPct val="0"/>
      </a:spcBef>
      <a:spcAft>
        <a:spcPct val="0"/>
      </a:spcAft>
      <a:defRPr kern="1200">
        <a:solidFill>
          <a:schemeClr val="tx1"/>
        </a:solidFill>
        <a:latin typeface="Verdana" panose="020B0604030504040204" pitchFamily="34" charset="0"/>
        <a:ea typeface="+mn-ea"/>
        <a:cs typeface="+mn-cs"/>
      </a:defRPr>
    </a:lvl4pPr>
    <a:lvl5pPr marL="1828800" algn="ctr" rtl="0" eaLnBrk="0" fontAlgn="base" hangingPunct="0">
      <a:spcBef>
        <a:spcPct val="0"/>
      </a:spcBef>
      <a:spcAft>
        <a:spcPct val="0"/>
      </a:spcAft>
      <a:defRPr kern="1200">
        <a:solidFill>
          <a:schemeClr val="tx1"/>
        </a:solidFill>
        <a:latin typeface="Verdana" panose="020B0604030504040204" pitchFamily="34" charset="0"/>
        <a:ea typeface="+mn-ea"/>
        <a:cs typeface="+mn-cs"/>
      </a:defRPr>
    </a:lvl5pPr>
    <a:lvl6pPr marL="2286000" algn="l" defTabSz="914400" rtl="0" eaLnBrk="1" latinLnBrk="0" hangingPunct="1">
      <a:defRPr kern="1200">
        <a:solidFill>
          <a:schemeClr val="tx1"/>
        </a:solidFill>
        <a:latin typeface="Verdana" panose="020B0604030504040204" pitchFamily="34" charset="0"/>
        <a:ea typeface="+mn-ea"/>
        <a:cs typeface="+mn-cs"/>
      </a:defRPr>
    </a:lvl6pPr>
    <a:lvl7pPr marL="2743200" algn="l" defTabSz="914400" rtl="0" eaLnBrk="1" latinLnBrk="0" hangingPunct="1">
      <a:defRPr kern="1200">
        <a:solidFill>
          <a:schemeClr val="tx1"/>
        </a:solidFill>
        <a:latin typeface="Verdana" panose="020B0604030504040204" pitchFamily="34" charset="0"/>
        <a:ea typeface="+mn-ea"/>
        <a:cs typeface="+mn-cs"/>
      </a:defRPr>
    </a:lvl7pPr>
    <a:lvl8pPr marL="3200400" algn="l" defTabSz="914400" rtl="0" eaLnBrk="1" latinLnBrk="0" hangingPunct="1">
      <a:defRPr kern="1200">
        <a:solidFill>
          <a:schemeClr val="tx1"/>
        </a:solidFill>
        <a:latin typeface="Verdana" panose="020B0604030504040204" pitchFamily="34" charset="0"/>
        <a:ea typeface="+mn-ea"/>
        <a:cs typeface="+mn-cs"/>
      </a:defRPr>
    </a:lvl8pPr>
    <a:lvl9pPr marL="3657600" algn="l" defTabSz="914400" rtl="0" eaLnBrk="1" latinLnBrk="0" hangingPunct="1">
      <a:defRPr kern="1200">
        <a:solidFill>
          <a:schemeClr val="tx1"/>
        </a:solidFill>
        <a:latin typeface="Verdana" panose="020B0604030504040204" pitchFamily="34"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6A4741"/>
    <a:srgbClr val="5D7228"/>
    <a:srgbClr val="CC0066"/>
    <a:srgbClr val="B46554"/>
    <a:srgbClr val="0000CC"/>
    <a:srgbClr val="010101"/>
    <a:srgbClr val="AF4C46"/>
    <a:srgbClr val="030A0D"/>
    <a:srgbClr val="529D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623" autoAdjust="0"/>
    <p:restoredTop sz="99763" autoAdjust="0"/>
  </p:normalViewPr>
  <p:slideViewPr>
    <p:cSldViewPr showGuides="1">
      <p:cViewPr varScale="1">
        <p:scale>
          <a:sx n="62" d="100"/>
          <a:sy n="62" d="100"/>
        </p:scale>
        <p:origin x="-78" y="-732"/>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theme" Target="theme/theme1.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slide" Target="slides/slide79.xml"/><Relationship Id="rId102" Type="http://schemas.openxmlformats.org/officeDocument/2006/relationships/slide" Target="slides/slide94.xml"/><Relationship Id="rId110" Type="http://schemas.openxmlformats.org/officeDocument/2006/relationships/slide" Target="slides/slide102.xml"/><Relationship Id="rId115"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slide" Target="slides/slide82.xml"/><Relationship Id="rId95" Type="http://schemas.openxmlformats.org/officeDocument/2006/relationships/slide" Target="slides/slide87.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13" Type="http://schemas.openxmlformats.org/officeDocument/2006/relationships/slide" Target="slides/slide105.xml"/><Relationship Id="rId118"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slide" Target="slides/slide95.xml"/><Relationship Id="rId108" Type="http://schemas.openxmlformats.org/officeDocument/2006/relationships/slide" Target="slides/slide100.xml"/><Relationship Id="rId116"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11" Type="http://schemas.openxmlformats.org/officeDocument/2006/relationships/slide" Target="slides/slide10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slide" Target="slides/slide98.xml"/><Relationship Id="rId114" Type="http://schemas.openxmlformats.org/officeDocument/2006/relationships/notesMaster" Target="notesMasters/notesMaster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200">
                <a:latin typeface="Arial" panose="020B0604020202020204" pitchFamily="34" charset="0"/>
              </a:defRPr>
            </a:lvl1pPr>
          </a:lstStyle>
          <a:p>
            <a:endParaRPr lang="en-US" altLang="en-US"/>
          </a:p>
        </p:txBody>
      </p:sp>
      <p:sp>
        <p:nvSpPr>
          <p:cNvPr id="10957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defRPr>
            </a:lvl1pPr>
          </a:lstStyle>
          <a:p>
            <a:endParaRPr lang="en-US" altLang="en-US"/>
          </a:p>
        </p:txBody>
      </p:sp>
      <p:sp>
        <p:nvSpPr>
          <p:cNvPr id="10957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957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957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200">
                <a:latin typeface="Arial" panose="020B0604020202020204" pitchFamily="34" charset="0"/>
              </a:defRPr>
            </a:lvl1pPr>
          </a:lstStyle>
          <a:p>
            <a:endParaRPr lang="en-US" altLang="en-US"/>
          </a:p>
        </p:txBody>
      </p:sp>
      <p:sp>
        <p:nvSpPr>
          <p:cNvPr id="10957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fld id="{E799CEB3-34E7-4C7E-A673-6F03EDEA90FC}" type="slidenum">
              <a:rPr lang="en-US" altLang="en-US"/>
              <a:pPr/>
              <a:t>‹#›</a:t>
            </a:fld>
            <a:endParaRPr lang="en-US" altLang="en-US"/>
          </a:p>
        </p:txBody>
      </p:sp>
    </p:spTree>
    <p:extLst>
      <p:ext uri="{BB962C8B-B14F-4D97-AF65-F5344CB8AC3E}">
        <p14:creationId xmlns:p14="http://schemas.microsoft.com/office/powerpoint/2010/main" val="342739765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26F890-4CB8-4ECE-AEF4-40FA7884CBFE}" type="slidenum">
              <a:rPr lang="en-US" altLang="en-US"/>
              <a:pPr/>
              <a:t>1</a:t>
            </a:fld>
            <a:endParaRPr lang="en-US" altLang="en-US"/>
          </a:p>
        </p:txBody>
      </p:sp>
      <p:sp>
        <p:nvSpPr>
          <p:cNvPr id="529410" name="Rectangle 2"/>
          <p:cNvSpPr>
            <a:spLocks noGrp="1" noRot="1" noChangeAspect="1" noChangeArrowheads="1" noTextEdit="1"/>
          </p:cNvSpPr>
          <p:nvPr>
            <p:ph type="sldImg"/>
          </p:nvPr>
        </p:nvSpPr>
        <p:spPr>
          <a:xfrm>
            <a:off x="381000" y="685800"/>
            <a:ext cx="6096000" cy="3429000"/>
          </a:xfrm>
          <a:ln/>
        </p:spPr>
      </p:sp>
      <p:sp>
        <p:nvSpPr>
          <p:cNvPr id="52941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249435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9CEB3-34E7-4C7E-A673-6F03EDEA90FC}" type="slidenum">
              <a:rPr lang="en-US" altLang="en-US" smtClean="0"/>
              <a:pPr/>
              <a:t>11</a:t>
            </a:fld>
            <a:endParaRPr lang="en-US" altLang="en-US"/>
          </a:p>
        </p:txBody>
      </p:sp>
    </p:spTree>
    <p:extLst>
      <p:ext uri="{BB962C8B-B14F-4D97-AF65-F5344CB8AC3E}">
        <p14:creationId xmlns:p14="http://schemas.microsoft.com/office/powerpoint/2010/main" val="1698535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9CEB3-34E7-4C7E-A673-6F03EDEA90FC}" type="slidenum">
              <a:rPr lang="en-US" altLang="en-US" smtClean="0"/>
              <a:pPr/>
              <a:t>12</a:t>
            </a:fld>
            <a:endParaRPr lang="en-US" altLang="en-US"/>
          </a:p>
        </p:txBody>
      </p:sp>
    </p:spTree>
    <p:extLst>
      <p:ext uri="{BB962C8B-B14F-4D97-AF65-F5344CB8AC3E}">
        <p14:creationId xmlns:p14="http://schemas.microsoft.com/office/powerpoint/2010/main" val="318273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30EEC7-DC76-4D9E-9C5C-23830C89E330}" type="slidenum">
              <a:rPr lang="en-US" altLang="en-US"/>
              <a:pPr/>
              <a:t>14</a:t>
            </a:fld>
            <a:endParaRPr lang="en-US" altLang="en-US"/>
          </a:p>
        </p:txBody>
      </p:sp>
      <p:sp>
        <p:nvSpPr>
          <p:cNvPr id="543746" name="Rectangle 2"/>
          <p:cNvSpPr>
            <a:spLocks noGrp="1" noRot="1" noChangeAspect="1" noChangeArrowheads="1" noTextEdit="1"/>
          </p:cNvSpPr>
          <p:nvPr>
            <p:ph type="sldImg"/>
          </p:nvPr>
        </p:nvSpPr>
        <p:spPr>
          <a:xfrm>
            <a:off x="381000" y="685800"/>
            <a:ext cx="6096000" cy="3429000"/>
          </a:xfrm>
          <a:ln/>
        </p:spPr>
      </p:sp>
      <p:sp>
        <p:nvSpPr>
          <p:cNvPr id="543747" name="Rectangle 3"/>
          <p:cNvSpPr>
            <a:spLocks noGrp="1" noChangeArrowheads="1"/>
          </p:cNvSpPr>
          <p:nvPr>
            <p:ph type="body" idx="1"/>
          </p:nvPr>
        </p:nvSpPr>
        <p:spPr/>
        <p:txBody>
          <a:bodyPr/>
          <a:lstStyle/>
          <a:p>
            <a:endParaRPr lang="en-US" altLang="en-US" sz="1600" dirty="0"/>
          </a:p>
        </p:txBody>
      </p:sp>
    </p:spTree>
    <p:extLst>
      <p:ext uri="{BB962C8B-B14F-4D97-AF65-F5344CB8AC3E}">
        <p14:creationId xmlns:p14="http://schemas.microsoft.com/office/powerpoint/2010/main" val="4257154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169A9D-DE03-40F8-888F-F84B2AF24587}" type="slidenum">
              <a:rPr lang="en-US" smtClean="0"/>
              <a:t>15</a:t>
            </a:fld>
            <a:endParaRPr lang="en-US"/>
          </a:p>
        </p:txBody>
      </p:sp>
    </p:spTree>
    <p:extLst>
      <p:ext uri="{BB962C8B-B14F-4D97-AF65-F5344CB8AC3E}">
        <p14:creationId xmlns:p14="http://schemas.microsoft.com/office/powerpoint/2010/main" val="23147425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9CEB3-34E7-4C7E-A673-6F03EDEA90FC}" type="slidenum">
              <a:rPr lang="en-US" altLang="en-US" smtClean="0"/>
              <a:pPr/>
              <a:t>16</a:t>
            </a:fld>
            <a:endParaRPr lang="en-US" altLang="en-US"/>
          </a:p>
        </p:txBody>
      </p:sp>
    </p:spTree>
    <p:extLst>
      <p:ext uri="{BB962C8B-B14F-4D97-AF65-F5344CB8AC3E}">
        <p14:creationId xmlns:p14="http://schemas.microsoft.com/office/powerpoint/2010/main" val="23471935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9CEB3-34E7-4C7E-A673-6F03EDEA90FC}" type="slidenum">
              <a:rPr lang="en-US" altLang="en-US" smtClean="0"/>
              <a:pPr/>
              <a:t>17</a:t>
            </a:fld>
            <a:endParaRPr lang="en-US" altLang="en-US"/>
          </a:p>
        </p:txBody>
      </p:sp>
    </p:spTree>
    <p:extLst>
      <p:ext uri="{BB962C8B-B14F-4D97-AF65-F5344CB8AC3E}">
        <p14:creationId xmlns:p14="http://schemas.microsoft.com/office/powerpoint/2010/main" val="20152823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9CEB3-34E7-4C7E-A673-6F03EDEA90FC}" type="slidenum">
              <a:rPr lang="en-US" altLang="en-US" smtClean="0"/>
              <a:pPr/>
              <a:t>18</a:t>
            </a:fld>
            <a:endParaRPr lang="en-US" altLang="en-US"/>
          </a:p>
        </p:txBody>
      </p:sp>
    </p:spTree>
    <p:extLst>
      <p:ext uri="{BB962C8B-B14F-4D97-AF65-F5344CB8AC3E}">
        <p14:creationId xmlns:p14="http://schemas.microsoft.com/office/powerpoint/2010/main" val="371954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6CA894-19D9-4E6A-B8CA-A5AAC6217305}" type="slidenum">
              <a:rPr lang="en-US" altLang="en-US"/>
              <a:pPr/>
              <a:t>19</a:t>
            </a:fld>
            <a:endParaRPr lang="en-US" altLang="en-US"/>
          </a:p>
        </p:txBody>
      </p:sp>
      <p:sp>
        <p:nvSpPr>
          <p:cNvPr id="110594" name="Rectangle 2"/>
          <p:cNvSpPr>
            <a:spLocks noGrp="1" noRot="1" noChangeAspect="1" noChangeArrowheads="1" noTextEdit="1"/>
          </p:cNvSpPr>
          <p:nvPr>
            <p:ph type="sldImg"/>
          </p:nvPr>
        </p:nvSpPr>
        <p:spPr>
          <a:xfrm>
            <a:off x="381000" y="685800"/>
            <a:ext cx="6096000" cy="3429000"/>
          </a:xfrm>
          <a:ln/>
        </p:spPr>
      </p:sp>
      <p:sp>
        <p:nvSpPr>
          <p:cNvPr id="110595"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2257300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EE7DD7-3062-4634-BF73-E17F2C127E87}" type="slidenum">
              <a:rPr lang="en-US" altLang="en-US"/>
              <a:pPr/>
              <a:t>20</a:t>
            </a:fld>
            <a:endParaRPr lang="en-US" altLang="en-US"/>
          </a:p>
        </p:txBody>
      </p:sp>
      <p:sp>
        <p:nvSpPr>
          <p:cNvPr id="115714" name="Rectangle 2"/>
          <p:cNvSpPr>
            <a:spLocks noGrp="1" noRot="1" noChangeAspect="1" noChangeArrowheads="1" noTextEdit="1"/>
          </p:cNvSpPr>
          <p:nvPr>
            <p:ph type="sldImg"/>
          </p:nvPr>
        </p:nvSpPr>
        <p:spPr>
          <a:xfrm>
            <a:off x="381000" y="685800"/>
            <a:ext cx="6096000" cy="3429000"/>
          </a:xfrm>
          <a:ln/>
        </p:spPr>
      </p:sp>
      <p:sp>
        <p:nvSpPr>
          <p:cNvPr id="115715"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910863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9CEB3-34E7-4C7E-A673-6F03EDEA90FC}" type="slidenum">
              <a:rPr lang="en-US" altLang="en-US" smtClean="0"/>
              <a:pPr/>
              <a:t>21</a:t>
            </a:fld>
            <a:endParaRPr lang="en-US" altLang="en-US"/>
          </a:p>
        </p:txBody>
      </p:sp>
    </p:spTree>
    <p:extLst>
      <p:ext uri="{BB962C8B-B14F-4D97-AF65-F5344CB8AC3E}">
        <p14:creationId xmlns:p14="http://schemas.microsoft.com/office/powerpoint/2010/main" val="3059643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BCF13A-38EF-4457-8796-FD78EA27E8CB}" type="slidenum">
              <a:rPr lang="en-US" altLang="en-US"/>
              <a:pPr/>
              <a:t>2</a:t>
            </a:fld>
            <a:endParaRPr lang="en-US" altLang="en-US"/>
          </a:p>
        </p:txBody>
      </p:sp>
      <p:sp>
        <p:nvSpPr>
          <p:cNvPr id="583682" name="Rectangle 2"/>
          <p:cNvSpPr>
            <a:spLocks noGrp="1" noRot="1" noChangeAspect="1" noChangeArrowheads="1" noTextEdit="1"/>
          </p:cNvSpPr>
          <p:nvPr>
            <p:ph type="sldImg"/>
          </p:nvPr>
        </p:nvSpPr>
        <p:spPr>
          <a:xfrm>
            <a:off x="381000" y="685800"/>
            <a:ext cx="6096000" cy="3429000"/>
          </a:xfrm>
          <a:ln/>
        </p:spPr>
      </p:sp>
      <p:sp>
        <p:nvSpPr>
          <p:cNvPr id="58368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0044556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9CEB3-34E7-4C7E-A673-6F03EDEA90FC}" type="slidenum">
              <a:rPr lang="en-US" altLang="en-US" smtClean="0"/>
              <a:pPr/>
              <a:t>22</a:t>
            </a:fld>
            <a:endParaRPr lang="en-US" altLang="en-US"/>
          </a:p>
        </p:txBody>
      </p:sp>
    </p:spTree>
    <p:extLst>
      <p:ext uri="{BB962C8B-B14F-4D97-AF65-F5344CB8AC3E}">
        <p14:creationId xmlns:p14="http://schemas.microsoft.com/office/powerpoint/2010/main" val="8936755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908EDA-36B0-4B57-BD2E-B0E83E736B5C}" type="slidenum">
              <a:rPr lang="en-US" altLang="en-US"/>
              <a:pPr/>
              <a:t>23</a:t>
            </a:fld>
            <a:endParaRPr lang="en-US" altLang="en-US"/>
          </a:p>
        </p:txBody>
      </p:sp>
      <p:sp>
        <p:nvSpPr>
          <p:cNvPr id="122882" name="Rectangle 2"/>
          <p:cNvSpPr>
            <a:spLocks noGrp="1" noRot="1" noChangeAspect="1" noChangeArrowheads="1" noTextEdit="1"/>
          </p:cNvSpPr>
          <p:nvPr>
            <p:ph type="sldImg"/>
          </p:nvPr>
        </p:nvSpPr>
        <p:spPr>
          <a:xfrm>
            <a:off x="381000" y="685800"/>
            <a:ext cx="6096000" cy="3429000"/>
          </a:xfrm>
          <a:ln/>
        </p:spPr>
      </p:sp>
      <p:sp>
        <p:nvSpPr>
          <p:cNvPr id="12288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6598594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24C451-2E31-44DE-85E9-F78281A7162E}" type="slidenum">
              <a:rPr lang="en-US" altLang="en-US"/>
              <a:pPr/>
              <a:t>24</a:t>
            </a:fld>
            <a:endParaRPr lang="en-US" altLang="en-US"/>
          </a:p>
        </p:txBody>
      </p:sp>
      <p:sp>
        <p:nvSpPr>
          <p:cNvPr id="126978" name="Rectangle 2"/>
          <p:cNvSpPr>
            <a:spLocks noGrp="1" noRot="1" noChangeAspect="1" noChangeArrowheads="1" noTextEdit="1"/>
          </p:cNvSpPr>
          <p:nvPr>
            <p:ph type="sldImg"/>
          </p:nvPr>
        </p:nvSpPr>
        <p:spPr>
          <a:xfrm>
            <a:off x="381000" y="685800"/>
            <a:ext cx="6096000" cy="3429000"/>
          </a:xfrm>
          <a:ln/>
        </p:spPr>
      </p:sp>
      <p:sp>
        <p:nvSpPr>
          <p:cNvPr id="12697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900726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24C451-2E31-44DE-85E9-F78281A7162E}" type="slidenum">
              <a:rPr lang="en-US" altLang="en-US"/>
              <a:pPr/>
              <a:t>25</a:t>
            </a:fld>
            <a:endParaRPr lang="en-US" altLang="en-US"/>
          </a:p>
        </p:txBody>
      </p:sp>
      <p:sp>
        <p:nvSpPr>
          <p:cNvPr id="126978" name="Rectangle 2"/>
          <p:cNvSpPr>
            <a:spLocks noGrp="1" noRot="1" noChangeAspect="1" noChangeArrowheads="1" noTextEdit="1"/>
          </p:cNvSpPr>
          <p:nvPr>
            <p:ph type="sldImg"/>
          </p:nvPr>
        </p:nvSpPr>
        <p:spPr>
          <a:xfrm>
            <a:off x="381000" y="685800"/>
            <a:ext cx="6096000" cy="3429000"/>
          </a:xfrm>
          <a:ln/>
        </p:spPr>
      </p:sp>
      <p:sp>
        <p:nvSpPr>
          <p:cNvPr id="12697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900726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C9ACF5-0057-453B-BA81-508FD6360C79}" type="slidenum">
              <a:rPr lang="en-US" altLang="en-US"/>
              <a:pPr/>
              <a:t>26</a:t>
            </a:fld>
            <a:endParaRPr lang="en-US" altLang="en-US"/>
          </a:p>
        </p:txBody>
      </p:sp>
      <p:sp>
        <p:nvSpPr>
          <p:cNvPr id="132098" name="Rectangle 2"/>
          <p:cNvSpPr>
            <a:spLocks noGrp="1" noRot="1" noChangeAspect="1" noChangeArrowheads="1" noTextEdit="1"/>
          </p:cNvSpPr>
          <p:nvPr>
            <p:ph type="sldImg"/>
          </p:nvPr>
        </p:nvSpPr>
        <p:spPr>
          <a:xfrm>
            <a:off x="381000" y="685800"/>
            <a:ext cx="6096000" cy="3429000"/>
          </a:xfrm>
          <a:ln/>
        </p:spPr>
      </p:sp>
      <p:sp>
        <p:nvSpPr>
          <p:cNvPr id="13209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887795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79A0C2-E2BF-4C29-A8F2-4EEB81D89771}" type="slidenum">
              <a:rPr lang="en-US" altLang="en-US"/>
              <a:pPr/>
              <a:t>27</a:t>
            </a:fld>
            <a:endParaRPr lang="en-US" altLang="en-US"/>
          </a:p>
        </p:txBody>
      </p:sp>
      <p:sp>
        <p:nvSpPr>
          <p:cNvPr id="135170" name="Rectangle 2"/>
          <p:cNvSpPr>
            <a:spLocks noGrp="1" noRot="1" noChangeAspect="1" noChangeArrowheads="1" noTextEdit="1"/>
          </p:cNvSpPr>
          <p:nvPr>
            <p:ph type="sldImg"/>
          </p:nvPr>
        </p:nvSpPr>
        <p:spPr>
          <a:xfrm>
            <a:off x="381000" y="685800"/>
            <a:ext cx="6096000" cy="3429000"/>
          </a:xfrm>
          <a:ln/>
        </p:spPr>
      </p:sp>
      <p:sp>
        <p:nvSpPr>
          <p:cNvPr id="13517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3715623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9CEB3-34E7-4C7E-A673-6F03EDEA90FC}" type="slidenum">
              <a:rPr lang="en-US" altLang="en-US" smtClean="0"/>
              <a:pPr/>
              <a:t>29</a:t>
            </a:fld>
            <a:endParaRPr lang="en-US" altLang="en-US"/>
          </a:p>
        </p:txBody>
      </p:sp>
    </p:spTree>
    <p:extLst>
      <p:ext uri="{BB962C8B-B14F-4D97-AF65-F5344CB8AC3E}">
        <p14:creationId xmlns:p14="http://schemas.microsoft.com/office/powerpoint/2010/main" val="20207180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A13F1B-7A6F-47E9-AF0D-08219C8BDE6D}" type="slidenum">
              <a:rPr lang="en-US" altLang="en-US"/>
              <a:pPr/>
              <a:t>30</a:t>
            </a:fld>
            <a:endParaRPr lang="en-US" altLang="en-US"/>
          </a:p>
        </p:txBody>
      </p:sp>
      <p:sp>
        <p:nvSpPr>
          <p:cNvPr id="552962" name="Rectangle 2"/>
          <p:cNvSpPr>
            <a:spLocks noGrp="1" noRot="1" noChangeAspect="1" noChangeArrowheads="1" noTextEdit="1"/>
          </p:cNvSpPr>
          <p:nvPr>
            <p:ph type="sldImg"/>
          </p:nvPr>
        </p:nvSpPr>
        <p:spPr>
          <a:xfrm>
            <a:off x="381000" y="685800"/>
            <a:ext cx="6096000" cy="3429000"/>
          </a:xfrm>
          <a:ln/>
        </p:spPr>
      </p:sp>
      <p:sp>
        <p:nvSpPr>
          <p:cNvPr id="552963" name="Rectangle 3"/>
          <p:cNvSpPr>
            <a:spLocks noGrp="1" noChangeArrowheads="1"/>
          </p:cNvSpPr>
          <p:nvPr>
            <p:ph type="body" idx="1"/>
          </p:nvPr>
        </p:nvSpPr>
        <p:spPr/>
        <p:txBody>
          <a:bodyPr/>
          <a:lstStyle/>
          <a:p>
            <a:endParaRPr lang="en-US" altLang="en-US" b="1" dirty="0"/>
          </a:p>
        </p:txBody>
      </p:sp>
    </p:spTree>
    <p:extLst>
      <p:ext uri="{BB962C8B-B14F-4D97-AF65-F5344CB8AC3E}">
        <p14:creationId xmlns:p14="http://schemas.microsoft.com/office/powerpoint/2010/main" val="15826722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0FA9D8-0524-46BC-B288-762065CA96E3}" type="slidenum">
              <a:rPr lang="en-US" altLang="en-US"/>
              <a:pPr/>
              <a:t>31</a:t>
            </a:fld>
            <a:endParaRPr lang="en-US" altLang="en-US"/>
          </a:p>
        </p:txBody>
      </p:sp>
      <p:sp>
        <p:nvSpPr>
          <p:cNvPr id="632834" name="Rectangle 2"/>
          <p:cNvSpPr>
            <a:spLocks noGrp="1" noRot="1" noChangeAspect="1" noChangeArrowheads="1" noTextEdit="1"/>
          </p:cNvSpPr>
          <p:nvPr>
            <p:ph type="sldImg"/>
          </p:nvPr>
        </p:nvSpPr>
        <p:spPr>
          <a:xfrm>
            <a:off x="381000" y="685800"/>
            <a:ext cx="6096000" cy="3429000"/>
          </a:xfrm>
          <a:ln/>
        </p:spPr>
      </p:sp>
      <p:sp>
        <p:nvSpPr>
          <p:cNvPr id="632835" name="Rectangle 3"/>
          <p:cNvSpPr>
            <a:spLocks noGrp="1" noChangeArrowheads="1"/>
          </p:cNvSpPr>
          <p:nvPr>
            <p:ph type="body" idx="1"/>
          </p:nvPr>
        </p:nvSpPr>
        <p:spPr/>
        <p:txBody>
          <a:bodyPr/>
          <a:lstStyle/>
          <a:p>
            <a:pPr algn="ctr" eaLnBrk="0" hangingPunct="0">
              <a:spcBef>
                <a:spcPct val="0"/>
              </a:spcBef>
            </a:pPr>
            <a:endParaRPr lang="en-US" altLang="en-US" dirty="0"/>
          </a:p>
        </p:txBody>
      </p:sp>
    </p:spTree>
    <p:extLst>
      <p:ext uri="{BB962C8B-B14F-4D97-AF65-F5344CB8AC3E}">
        <p14:creationId xmlns:p14="http://schemas.microsoft.com/office/powerpoint/2010/main" val="37155071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9CEB3-34E7-4C7E-A673-6F03EDEA90FC}" type="slidenum">
              <a:rPr lang="en-US" altLang="en-US" smtClean="0"/>
              <a:pPr/>
              <a:t>32</a:t>
            </a:fld>
            <a:endParaRPr lang="en-US" altLang="en-US"/>
          </a:p>
        </p:txBody>
      </p:sp>
    </p:spTree>
    <p:extLst>
      <p:ext uri="{BB962C8B-B14F-4D97-AF65-F5344CB8AC3E}">
        <p14:creationId xmlns:p14="http://schemas.microsoft.com/office/powerpoint/2010/main" val="789857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6106B8-0F78-43ED-AFC1-D12F009CA5A4}" type="slidenum">
              <a:rPr lang="en-US" smtClean="0"/>
              <a:t>3</a:t>
            </a:fld>
            <a:endParaRPr lang="en-US"/>
          </a:p>
        </p:txBody>
      </p:sp>
    </p:spTree>
    <p:extLst>
      <p:ext uri="{BB962C8B-B14F-4D97-AF65-F5344CB8AC3E}">
        <p14:creationId xmlns:p14="http://schemas.microsoft.com/office/powerpoint/2010/main" val="2343422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9CEB3-34E7-4C7E-A673-6F03EDEA90FC}" type="slidenum">
              <a:rPr lang="en-US" altLang="en-US" smtClean="0"/>
              <a:pPr/>
              <a:t>33</a:t>
            </a:fld>
            <a:endParaRPr lang="en-US" altLang="en-US"/>
          </a:p>
        </p:txBody>
      </p:sp>
    </p:spTree>
    <p:extLst>
      <p:ext uri="{BB962C8B-B14F-4D97-AF65-F5344CB8AC3E}">
        <p14:creationId xmlns:p14="http://schemas.microsoft.com/office/powerpoint/2010/main" val="5946180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D36099-A69C-4E54-8959-295C50AA5C64}" type="slidenum">
              <a:rPr lang="en-US" altLang="en-US"/>
              <a:pPr/>
              <a:t>34</a:t>
            </a:fld>
            <a:endParaRPr lang="en-US" altLang="en-US"/>
          </a:p>
        </p:txBody>
      </p:sp>
      <p:sp>
        <p:nvSpPr>
          <p:cNvPr id="629762" name="Rectangle 2"/>
          <p:cNvSpPr>
            <a:spLocks noGrp="1" noRot="1" noChangeAspect="1" noChangeArrowheads="1" noTextEdit="1"/>
          </p:cNvSpPr>
          <p:nvPr>
            <p:ph type="sldImg"/>
          </p:nvPr>
        </p:nvSpPr>
        <p:spPr>
          <a:xfrm>
            <a:off x="381000" y="685800"/>
            <a:ext cx="6096000" cy="3429000"/>
          </a:xfrm>
          <a:ln/>
        </p:spPr>
      </p:sp>
      <p:sp>
        <p:nvSpPr>
          <p:cNvPr id="62976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6750342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DA6682-DCBA-472F-BA7F-4577273E7F52}" type="slidenum">
              <a:rPr lang="en-US" altLang="en-US"/>
              <a:pPr/>
              <a:t>35</a:t>
            </a:fld>
            <a:endParaRPr lang="en-US" altLang="en-US"/>
          </a:p>
        </p:txBody>
      </p:sp>
      <p:sp>
        <p:nvSpPr>
          <p:cNvPr id="145410" name="Rectangle 2"/>
          <p:cNvSpPr>
            <a:spLocks noGrp="1" noRot="1" noChangeAspect="1" noChangeArrowheads="1" noTextEdit="1"/>
          </p:cNvSpPr>
          <p:nvPr>
            <p:ph type="sldImg"/>
          </p:nvPr>
        </p:nvSpPr>
        <p:spPr>
          <a:xfrm>
            <a:off x="381000" y="685800"/>
            <a:ext cx="6096000" cy="3429000"/>
          </a:xfrm>
          <a:ln/>
        </p:spPr>
      </p:sp>
      <p:sp>
        <p:nvSpPr>
          <p:cNvPr id="14541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201110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DA6682-DCBA-472F-BA7F-4577273E7F52}" type="slidenum">
              <a:rPr lang="en-US" altLang="en-US"/>
              <a:pPr/>
              <a:t>36</a:t>
            </a:fld>
            <a:endParaRPr lang="en-US" altLang="en-US"/>
          </a:p>
        </p:txBody>
      </p:sp>
      <p:sp>
        <p:nvSpPr>
          <p:cNvPr id="145410" name="Rectangle 2"/>
          <p:cNvSpPr>
            <a:spLocks noGrp="1" noRot="1" noChangeAspect="1" noChangeArrowheads="1" noTextEdit="1"/>
          </p:cNvSpPr>
          <p:nvPr>
            <p:ph type="sldImg"/>
          </p:nvPr>
        </p:nvSpPr>
        <p:spPr>
          <a:xfrm>
            <a:off x="381000" y="685800"/>
            <a:ext cx="6096000" cy="3429000"/>
          </a:xfrm>
          <a:ln/>
        </p:spPr>
      </p:sp>
      <p:sp>
        <p:nvSpPr>
          <p:cNvPr id="14541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7142052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9CEB3-34E7-4C7E-A673-6F03EDEA90FC}" type="slidenum">
              <a:rPr lang="en-US" altLang="en-US" smtClean="0"/>
              <a:pPr/>
              <a:t>37</a:t>
            </a:fld>
            <a:endParaRPr lang="en-US" altLang="en-US"/>
          </a:p>
        </p:txBody>
      </p:sp>
    </p:spTree>
    <p:extLst>
      <p:ext uri="{BB962C8B-B14F-4D97-AF65-F5344CB8AC3E}">
        <p14:creationId xmlns:p14="http://schemas.microsoft.com/office/powerpoint/2010/main" val="26878706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9CEB3-34E7-4C7E-A673-6F03EDEA90FC}" type="slidenum">
              <a:rPr lang="en-US" altLang="en-US" smtClean="0"/>
              <a:pPr/>
              <a:t>38</a:t>
            </a:fld>
            <a:endParaRPr lang="en-US" altLang="en-US"/>
          </a:p>
        </p:txBody>
      </p:sp>
    </p:spTree>
    <p:extLst>
      <p:ext uri="{BB962C8B-B14F-4D97-AF65-F5344CB8AC3E}">
        <p14:creationId xmlns:p14="http://schemas.microsoft.com/office/powerpoint/2010/main" val="26878706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9CEB3-34E7-4C7E-A673-6F03EDEA90FC}" type="slidenum">
              <a:rPr lang="en-US" altLang="en-US" smtClean="0"/>
              <a:pPr/>
              <a:t>39</a:t>
            </a:fld>
            <a:endParaRPr lang="en-US" altLang="en-US"/>
          </a:p>
        </p:txBody>
      </p:sp>
    </p:spTree>
    <p:extLst>
      <p:ext uri="{BB962C8B-B14F-4D97-AF65-F5344CB8AC3E}">
        <p14:creationId xmlns:p14="http://schemas.microsoft.com/office/powerpoint/2010/main" val="40329267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9CEB3-34E7-4C7E-A673-6F03EDEA90FC}" type="slidenum">
              <a:rPr lang="en-US" altLang="en-US" smtClean="0"/>
              <a:pPr/>
              <a:t>40</a:t>
            </a:fld>
            <a:endParaRPr lang="en-US" altLang="en-US"/>
          </a:p>
        </p:txBody>
      </p:sp>
    </p:spTree>
    <p:extLst>
      <p:ext uri="{BB962C8B-B14F-4D97-AF65-F5344CB8AC3E}">
        <p14:creationId xmlns:p14="http://schemas.microsoft.com/office/powerpoint/2010/main" val="14403780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BBE00C-3CCC-454A-BB97-652522E9C89C}" type="slidenum">
              <a:rPr lang="en-US" altLang="en-US"/>
              <a:pPr/>
              <a:t>41</a:t>
            </a:fld>
            <a:endParaRPr lang="en-US" altLang="en-US"/>
          </a:p>
        </p:txBody>
      </p:sp>
      <p:sp>
        <p:nvSpPr>
          <p:cNvPr id="555010" name="Rectangle 2"/>
          <p:cNvSpPr>
            <a:spLocks noGrp="1" noRot="1" noChangeAspect="1" noChangeArrowheads="1" noTextEdit="1"/>
          </p:cNvSpPr>
          <p:nvPr>
            <p:ph type="sldImg"/>
          </p:nvPr>
        </p:nvSpPr>
        <p:spPr>
          <a:xfrm>
            <a:off x="381000" y="685800"/>
            <a:ext cx="6096000" cy="3429000"/>
          </a:xfrm>
          <a:ln/>
        </p:spPr>
      </p:sp>
      <p:sp>
        <p:nvSpPr>
          <p:cNvPr id="55501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9094853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7E5241-D1E8-470B-81E3-B9E3B8C1110C}" type="slidenum">
              <a:rPr lang="en-US" altLang="en-US"/>
              <a:pPr/>
              <a:t>42</a:t>
            </a:fld>
            <a:endParaRPr lang="en-US" altLang="en-US"/>
          </a:p>
        </p:txBody>
      </p:sp>
      <p:sp>
        <p:nvSpPr>
          <p:cNvPr id="556034" name="Rectangle 2"/>
          <p:cNvSpPr>
            <a:spLocks noGrp="1" noRot="1" noChangeAspect="1" noChangeArrowheads="1" noTextEdit="1"/>
          </p:cNvSpPr>
          <p:nvPr>
            <p:ph type="sldImg"/>
          </p:nvPr>
        </p:nvSpPr>
        <p:spPr>
          <a:xfrm>
            <a:off x="381000" y="685800"/>
            <a:ext cx="6096000" cy="3429000"/>
          </a:xfrm>
          <a:ln/>
        </p:spPr>
      </p:sp>
      <p:sp>
        <p:nvSpPr>
          <p:cNvPr id="556035"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733027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04B2D1-8B0C-4D42-83D8-ADFE08F532BB}" type="slidenum">
              <a:rPr lang="en-US" altLang="en-US"/>
              <a:pPr/>
              <a:t>5</a:t>
            </a:fld>
            <a:endParaRPr lang="en-US" altLang="en-US"/>
          </a:p>
        </p:txBody>
      </p:sp>
      <p:sp>
        <p:nvSpPr>
          <p:cNvPr id="601090" name="Rectangle 2"/>
          <p:cNvSpPr>
            <a:spLocks noGrp="1" noRot="1" noChangeAspect="1" noChangeArrowheads="1" noTextEdit="1"/>
          </p:cNvSpPr>
          <p:nvPr>
            <p:ph type="sldImg"/>
          </p:nvPr>
        </p:nvSpPr>
        <p:spPr>
          <a:xfrm>
            <a:off x="381000" y="685800"/>
            <a:ext cx="6096000" cy="3429000"/>
          </a:xfrm>
          <a:ln/>
        </p:spPr>
      </p:sp>
      <p:sp>
        <p:nvSpPr>
          <p:cNvPr id="601091" name="Rectangle 3"/>
          <p:cNvSpPr>
            <a:spLocks noGrp="1" noChangeArrowheads="1"/>
          </p:cNvSpPr>
          <p:nvPr>
            <p:ph type="body" idx="1"/>
          </p:nvPr>
        </p:nvSpPr>
        <p:spPr/>
        <p:txBody>
          <a:bodyPr/>
          <a:lstStyle/>
          <a:p>
            <a:r>
              <a:rPr lang="en-US" altLang="en-US" dirty="0"/>
              <a:t>…………….</a:t>
            </a:r>
          </a:p>
          <a:p>
            <a:endParaRPr lang="en-US" altLang="en-US" dirty="0"/>
          </a:p>
        </p:txBody>
      </p:sp>
    </p:spTree>
    <p:extLst>
      <p:ext uri="{BB962C8B-B14F-4D97-AF65-F5344CB8AC3E}">
        <p14:creationId xmlns:p14="http://schemas.microsoft.com/office/powerpoint/2010/main" val="20805209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9CEB3-34E7-4C7E-A673-6F03EDEA90FC}" type="slidenum">
              <a:rPr lang="en-US" altLang="en-US" smtClean="0"/>
              <a:pPr/>
              <a:t>43</a:t>
            </a:fld>
            <a:endParaRPr lang="en-US" altLang="en-US"/>
          </a:p>
        </p:txBody>
      </p:sp>
    </p:spTree>
    <p:extLst>
      <p:ext uri="{BB962C8B-B14F-4D97-AF65-F5344CB8AC3E}">
        <p14:creationId xmlns:p14="http://schemas.microsoft.com/office/powerpoint/2010/main" val="27943157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FF1AC0-401B-44A2-BF71-AB9A1F8B0CC4}" type="slidenum">
              <a:rPr lang="en-US" altLang="en-US"/>
              <a:pPr/>
              <a:t>44</a:t>
            </a:fld>
            <a:endParaRPr lang="en-US" altLang="en-US"/>
          </a:p>
        </p:txBody>
      </p:sp>
      <p:sp>
        <p:nvSpPr>
          <p:cNvPr id="181250" name="Rectangle 2"/>
          <p:cNvSpPr>
            <a:spLocks noGrp="1" noRot="1" noChangeAspect="1" noChangeArrowheads="1" noTextEdit="1"/>
          </p:cNvSpPr>
          <p:nvPr>
            <p:ph type="sldImg"/>
          </p:nvPr>
        </p:nvSpPr>
        <p:spPr>
          <a:xfrm>
            <a:off x="381000" y="685800"/>
            <a:ext cx="6096000" cy="3429000"/>
          </a:xfrm>
          <a:ln/>
        </p:spPr>
      </p:sp>
      <p:sp>
        <p:nvSpPr>
          <p:cNvPr id="18125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7442594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9CEB3-34E7-4C7E-A673-6F03EDEA90FC}" type="slidenum">
              <a:rPr lang="en-US" altLang="en-US" smtClean="0"/>
              <a:pPr/>
              <a:t>45</a:t>
            </a:fld>
            <a:endParaRPr lang="en-US" altLang="en-US"/>
          </a:p>
        </p:txBody>
      </p:sp>
    </p:spTree>
    <p:extLst>
      <p:ext uri="{BB962C8B-B14F-4D97-AF65-F5344CB8AC3E}">
        <p14:creationId xmlns:p14="http://schemas.microsoft.com/office/powerpoint/2010/main" val="15772531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70B381-AEE9-40D6-AD27-9B38BF295449}" type="slidenum">
              <a:rPr lang="en-US" altLang="en-US"/>
              <a:pPr/>
              <a:t>46</a:t>
            </a:fld>
            <a:endParaRPr lang="en-US" altLang="en-US"/>
          </a:p>
        </p:txBody>
      </p:sp>
      <p:sp>
        <p:nvSpPr>
          <p:cNvPr id="633858" name="Rectangle 2"/>
          <p:cNvSpPr>
            <a:spLocks noGrp="1" noRot="1" noChangeAspect="1" noChangeArrowheads="1" noTextEdit="1"/>
          </p:cNvSpPr>
          <p:nvPr>
            <p:ph type="sldImg"/>
          </p:nvPr>
        </p:nvSpPr>
        <p:spPr>
          <a:xfrm>
            <a:off x="381000" y="685800"/>
            <a:ext cx="6096000" cy="3429000"/>
          </a:xfrm>
          <a:ln/>
        </p:spPr>
      </p:sp>
      <p:sp>
        <p:nvSpPr>
          <p:cNvPr id="63385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7846069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9CEB3-34E7-4C7E-A673-6F03EDEA90FC}" type="slidenum">
              <a:rPr lang="en-US" altLang="en-US" smtClean="0"/>
              <a:pPr/>
              <a:t>47</a:t>
            </a:fld>
            <a:endParaRPr lang="en-US" altLang="en-US"/>
          </a:p>
        </p:txBody>
      </p:sp>
    </p:spTree>
    <p:extLst>
      <p:ext uri="{BB962C8B-B14F-4D97-AF65-F5344CB8AC3E}">
        <p14:creationId xmlns:p14="http://schemas.microsoft.com/office/powerpoint/2010/main" val="27169512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611ED9-E791-4FAF-9BFC-10B6BB36D9CF}" type="slidenum">
              <a:rPr lang="en-US" altLang="en-US"/>
              <a:pPr/>
              <a:t>48</a:t>
            </a:fld>
            <a:endParaRPr lang="en-US" altLang="en-US"/>
          </a:p>
        </p:txBody>
      </p:sp>
      <p:sp>
        <p:nvSpPr>
          <p:cNvPr id="188418" name="Rectangle 2"/>
          <p:cNvSpPr>
            <a:spLocks noGrp="1" noRot="1" noChangeAspect="1" noChangeArrowheads="1" noTextEdit="1"/>
          </p:cNvSpPr>
          <p:nvPr>
            <p:ph type="sldImg"/>
          </p:nvPr>
        </p:nvSpPr>
        <p:spPr>
          <a:xfrm>
            <a:off x="381000" y="685800"/>
            <a:ext cx="6096000" cy="3429000"/>
          </a:xfrm>
          <a:ln/>
        </p:spPr>
      </p:sp>
      <p:sp>
        <p:nvSpPr>
          <p:cNvPr id="18841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7847508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EC98B0-8281-4EDF-BE4E-DE316F18DD71}" type="slidenum">
              <a:rPr lang="en-US" altLang="en-US"/>
              <a:pPr/>
              <a:t>49</a:t>
            </a:fld>
            <a:endParaRPr lang="en-US" altLang="en-US"/>
          </a:p>
        </p:txBody>
      </p:sp>
      <p:sp>
        <p:nvSpPr>
          <p:cNvPr id="634882" name="Rectangle 2"/>
          <p:cNvSpPr>
            <a:spLocks noGrp="1" noRot="1" noChangeAspect="1" noChangeArrowheads="1" noTextEdit="1"/>
          </p:cNvSpPr>
          <p:nvPr>
            <p:ph type="sldImg"/>
          </p:nvPr>
        </p:nvSpPr>
        <p:spPr>
          <a:xfrm>
            <a:off x="381000" y="685800"/>
            <a:ext cx="6096000" cy="3429000"/>
          </a:xfrm>
          <a:ln/>
        </p:spPr>
      </p:sp>
      <p:sp>
        <p:nvSpPr>
          <p:cNvPr id="63488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6813626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9CEB3-34E7-4C7E-A673-6F03EDEA90FC}" type="slidenum">
              <a:rPr lang="en-US" altLang="en-US" smtClean="0"/>
              <a:pPr/>
              <a:t>50</a:t>
            </a:fld>
            <a:endParaRPr lang="en-US" altLang="en-US"/>
          </a:p>
        </p:txBody>
      </p:sp>
    </p:spTree>
    <p:extLst>
      <p:ext uri="{BB962C8B-B14F-4D97-AF65-F5344CB8AC3E}">
        <p14:creationId xmlns:p14="http://schemas.microsoft.com/office/powerpoint/2010/main" val="18247675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9CEB3-34E7-4C7E-A673-6F03EDEA90FC}" type="slidenum">
              <a:rPr lang="en-US" altLang="en-US" smtClean="0"/>
              <a:pPr/>
              <a:t>51</a:t>
            </a:fld>
            <a:endParaRPr lang="en-US" altLang="en-US"/>
          </a:p>
        </p:txBody>
      </p:sp>
    </p:spTree>
    <p:extLst>
      <p:ext uri="{BB962C8B-B14F-4D97-AF65-F5344CB8AC3E}">
        <p14:creationId xmlns:p14="http://schemas.microsoft.com/office/powerpoint/2010/main" val="23529709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2C7965-11EB-476F-971C-6262CA8913C0}" type="slidenum">
              <a:rPr lang="en-US" altLang="en-US"/>
              <a:pPr/>
              <a:t>53</a:t>
            </a:fld>
            <a:endParaRPr lang="en-US" altLang="en-US"/>
          </a:p>
        </p:txBody>
      </p:sp>
      <p:sp>
        <p:nvSpPr>
          <p:cNvPr id="235522" name="Rectangle 2"/>
          <p:cNvSpPr>
            <a:spLocks noGrp="1" noRot="1" noChangeAspect="1" noChangeArrowheads="1" noTextEdit="1"/>
          </p:cNvSpPr>
          <p:nvPr>
            <p:ph type="sldImg"/>
          </p:nvPr>
        </p:nvSpPr>
        <p:spPr>
          <a:xfrm>
            <a:off x="381000" y="685800"/>
            <a:ext cx="6096000" cy="3429000"/>
          </a:xfrm>
          <a:ln/>
        </p:spPr>
      </p:sp>
      <p:sp>
        <p:nvSpPr>
          <p:cNvPr id="23552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268854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9CEB3-34E7-4C7E-A673-6F03EDEA90FC}" type="slidenum">
              <a:rPr lang="en-US" altLang="en-US" smtClean="0"/>
              <a:pPr/>
              <a:t>6</a:t>
            </a:fld>
            <a:endParaRPr lang="en-US" altLang="en-US"/>
          </a:p>
        </p:txBody>
      </p:sp>
    </p:spTree>
    <p:extLst>
      <p:ext uri="{BB962C8B-B14F-4D97-AF65-F5344CB8AC3E}">
        <p14:creationId xmlns:p14="http://schemas.microsoft.com/office/powerpoint/2010/main" val="6952209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EAA1DB-8239-4255-AD34-3D0632159EB9}" type="slidenum">
              <a:rPr lang="en-US" altLang="en-US"/>
              <a:pPr/>
              <a:t>54</a:t>
            </a:fld>
            <a:endParaRPr lang="en-US" altLang="en-US"/>
          </a:p>
        </p:txBody>
      </p:sp>
      <p:sp>
        <p:nvSpPr>
          <p:cNvPr id="240642" name="Rectangle 2"/>
          <p:cNvSpPr>
            <a:spLocks noGrp="1" noRot="1" noChangeAspect="1" noChangeArrowheads="1" noTextEdit="1"/>
          </p:cNvSpPr>
          <p:nvPr>
            <p:ph type="sldImg"/>
          </p:nvPr>
        </p:nvSpPr>
        <p:spPr>
          <a:xfrm>
            <a:off x="381000" y="685800"/>
            <a:ext cx="6096000" cy="3429000"/>
          </a:xfrm>
          <a:ln/>
        </p:spPr>
      </p:sp>
      <p:sp>
        <p:nvSpPr>
          <p:cNvPr id="24064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4748314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9AEFB3-6D18-4802-8813-F97DD67F7BB9}" type="slidenum">
              <a:rPr lang="en-US" altLang="en-US"/>
              <a:pPr/>
              <a:t>55</a:t>
            </a:fld>
            <a:endParaRPr lang="en-US" altLang="en-US"/>
          </a:p>
        </p:txBody>
      </p:sp>
      <p:sp>
        <p:nvSpPr>
          <p:cNvPr id="243714" name="Rectangle 2"/>
          <p:cNvSpPr>
            <a:spLocks noGrp="1" noRot="1" noChangeAspect="1" noChangeArrowheads="1" noTextEdit="1"/>
          </p:cNvSpPr>
          <p:nvPr>
            <p:ph type="sldImg"/>
          </p:nvPr>
        </p:nvSpPr>
        <p:spPr>
          <a:xfrm>
            <a:off x="381000" y="685800"/>
            <a:ext cx="6096000" cy="3429000"/>
          </a:xfrm>
          <a:ln/>
        </p:spPr>
      </p:sp>
      <p:sp>
        <p:nvSpPr>
          <p:cNvPr id="243715"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7818714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D27EAC-678D-4B48-B256-280AEABCF237}" type="slidenum">
              <a:rPr lang="en-US" altLang="en-US"/>
              <a:pPr/>
              <a:t>56</a:t>
            </a:fld>
            <a:endParaRPr lang="en-US" altLang="en-US"/>
          </a:p>
        </p:txBody>
      </p:sp>
      <p:sp>
        <p:nvSpPr>
          <p:cNvPr id="563202" name="Rectangle 2"/>
          <p:cNvSpPr>
            <a:spLocks noGrp="1" noRot="1" noChangeAspect="1" noChangeArrowheads="1" noTextEdit="1"/>
          </p:cNvSpPr>
          <p:nvPr>
            <p:ph type="sldImg"/>
          </p:nvPr>
        </p:nvSpPr>
        <p:spPr>
          <a:xfrm>
            <a:off x="381000" y="685800"/>
            <a:ext cx="6096000" cy="3429000"/>
          </a:xfrm>
          <a:ln/>
        </p:spPr>
      </p:sp>
      <p:sp>
        <p:nvSpPr>
          <p:cNvPr id="56320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1278580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E17600-2248-44E1-ABAD-BA63CA060083}" type="slidenum">
              <a:rPr lang="en-US" altLang="en-US"/>
              <a:pPr/>
              <a:t>57</a:t>
            </a:fld>
            <a:endParaRPr lang="en-US" altLang="en-US"/>
          </a:p>
        </p:txBody>
      </p:sp>
      <p:sp>
        <p:nvSpPr>
          <p:cNvPr id="249858" name="Rectangle 2"/>
          <p:cNvSpPr>
            <a:spLocks noGrp="1" noRot="1" noChangeAspect="1" noChangeArrowheads="1" noTextEdit="1"/>
          </p:cNvSpPr>
          <p:nvPr>
            <p:ph type="sldImg"/>
          </p:nvPr>
        </p:nvSpPr>
        <p:spPr>
          <a:xfrm>
            <a:off x="381000" y="685800"/>
            <a:ext cx="6096000" cy="3429000"/>
          </a:xfrm>
          <a:ln/>
        </p:spPr>
      </p:sp>
      <p:sp>
        <p:nvSpPr>
          <p:cNvPr id="24985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2994340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9CEB3-34E7-4C7E-A673-6F03EDEA90FC}" type="slidenum">
              <a:rPr lang="en-US" altLang="en-US" smtClean="0"/>
              <a:pPr/>
              <a:t>58</a:t>
            </a:fld>
            <a:endParaRPr lang="en-US" altLang="en-US"/>
          </a:p>
        </p:txBody>
      </p:sp>
    </p:spTree>
    <p:extLst>
      <p:ext uri="{BB962C8B-B14F-4D97-AF65-F5344CB8AC3E}">
        <p14:creationId xmlns:p14="http://schemas.microsoft.com/office/powerpoint/2010/main" val="23943579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9CEB3-34E7-4C7E-A673-6F03EDEA90FC}" type="slidenum">
              <a:rPr lang="en-US" altLang="en-US" smtClean="0"/>
              <a:pPr/>
              <a:t>59</a:t>
            </a:fld>
            <a:endParaRPr lang="en-US" altLang="en-US"/>
          </a:p>
        </p:txBody>
      </p:sp>
    </p:spTree>
    <p:extLst>
      <p:ext uri="{BB962C8B-B14F-4D97-AF65-F5344CB8AC3E}">
        <p14:creationId xmlns:p14="http://schemas.microsoft.com/office/powerpoint/2010/main" val="27871906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3FD311-469F-4890-9783-B3DD4A6AEE63}" type="slidenum">
              <a:rPr lang="en-US" altLang="en-US"/>
              <a:pPr/>
              <a:t>60</a:t>
            </a:fld>
            <a:endParaRPr lang="en-US" altLang="en-US"/>
          </a:p>
        </p:txBody>
      </p:sp>
      <p:sp>
        <p:nvSpPr>
          <p:cNvPr id="262146" name="Rectangle 2"/>
          <p:cNvSpPr>
            <a:spLocks noGrp="1" noRot="1" noChangeAspect="1" noChangeArrowheads="1" noTextEdit="1"/>
          </p:cNvSpPr>
          <p:nvPr>
            <p:ph type="sldImg"/>
          </p:nvPr>
        </p:nvSpPr>
        <p:spPr>
          <a:xfrm>
            <a:off x="381000" y="685800"/>
            <a:ext cx="6096000" cy="3429000"/>
          </a:xfrm>
          <a:ln/>
        </p:spPr>
      </p:sp>
      <p:sp>
        <p:nvSpPr>
          <p:cNvPr id="26214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9102847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BBA191-2F78-45E2-BF1B-188DBED19CBE}" type="slidenum">
              <a:rPr lang="en-US" altLang="en-US"/>
              <a:pPr/>
              <a:t>61</a:t>
            </a:fld>
            <a:endParaRPr lang="en-US" altLang="en-US"/>
          </a:p>
        </p:txBody>
      </p:sp>
      <p:sp>
        <p:nvSpPr>
          <p:cNvPr id="271362" name="Rectangle 2"/>
          <p:cNvSpPr>
            <a:spLocks noGrp="1" noRot="1" noChangeAspect="1" noChangeArrowheads="1" noTextEdit="1"/>
          </p:cNvSpPr>
          <p:nvPr>
            <p:ph type="sldImg"/>
          </p:nvPr>
        </p:nvSpPr>
        <p:spPr>
          <a:xfrm>
            <a:off x="381000" y="685800"/>
            <a:ext cx="6096000" cy="3429000"/>
          </a:xfrm>
          <a:ln/>
        </p:spPr>
      </p:sp>
      <p:sp>
        <p:nvSpPr>
          <p:cNvPr id="27136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9804715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BBA191-2F78-45E2-BF1B-188DBED19CBE}" type="slidenum">
              <a:rPr lang="en-US" altLang="en-US"/>
              <a:pPr/>
              <a:t>62</a:t>
            </a:fld>
            <a:endParaRPr lang="en-US" altLang="en-US"/>
          </a:p>
        </p:txBody>
      </p:sp>
      <p:sp>
        <p:nvSpPr>
          <p:cNvPr id="271362" name="Rectangle 2"/>
          <p:cNvSpPr>
            <a:spLocks noGrp="1" noRot="1" noChangeAspect="1" noChangeArrowheads="1" noTextEdit="1"/>
          </p:cNvSpPr>
          <p:nvPr>
            <p:ph type="sldImg"/>
          </p:nvPr>
        </p:nvSpPr>
        <p:spPr>
          <a:xfrm>
            <a:off x="381000" y="685800"/>
            <a:ext cx="6096000" cy="3429000"/>
          </a:xfrm>
          <a:ln/>
        </p:spPr>
      </p:sp>
      <p:sp>
        <p:nvSpPr>
          <p:cNvPr id="27136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9804715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CA60E4-383F-4D7F-AFB1-5DB65644B0FD}" type="slidenum">
              <a:rPr lang="en-US" altLang="en-US"/>
              <a:pPr/>
              <a:t>63</a:t>
            </a:fld>
            <a:endParaRPr lang="en-US" altLang="en-US"/>
          </a:p>
        </p:txBody>
      </p:sp>
      <p:sp>
        <p:nvSpPr>
          <p:cNvPr id="279554" name="Rectangle 2"/>
          <p:cNvSpPr>
            <a:spLocks noGrp="1" noRot="1" noChangeAspect="1" noChangeArrowheads="1" noTextEdit="1"/>
          </p:cNvSpPr>
          <p:nvPr>
            <p:ph type="sldImg"/>
          </p:nvPr>
        </p:nvSpPr>
        <p:spPr>
          <a:xfrm>
            <a:off x="381000" y="685800"/>
            <a:ext cx="6096000" cy="3429000"/>
          </a:xfrm>
          <a:ln/>
        </p:spPr>
      </p:sp>
      <p:sp>
        <p:nvSpPr>
          <p:cNvPr id="279555"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165372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90AC52-3B83-47E9-85DE-E624C4E79CB9}" type="slidenum">
              <a:rPr lang="en-US" altLang="en-US"/>
              <a:pPr/>
              <a:t>7</a:t>
            </a:fld>
            <a:endParaRPr lang="en-US" altLang="en-US"/>
          </a:p>
        </p:txBody>
      </p:sp>
      <p:sp>
        <p:nvSpPr>
          <p:cNvPr id="604162" name="Rectangle 2"/>
          <p:cNvSpPr>
            <a:spLocks noGrp="1" noRot="1" noChangeAspect="1" noChangeArrowheads="1" noTextEdit="1"/>
          </p:cNvSpPr>
          <p:nvPr>
            <p:ph type="sldImg"/>
          </p:nvPr>
        </p:nvSpPr>
        <p:spPr>
          <a:xfrm>
            <a:off x="381000" y="685800"/>
            <a:ext cx="6096000" cy="3429000"/>
          </a:xfrm>
          <a:ln/>
        </p:spPr>
      </p:sp>
      <p:sp>
        <p:nvSpPr>
          <p:cNvPr id="604163" name="Rectangle 3"/>
          <p:cNvSpPr>
            <a:spLocks noGrp="1" noChangeArrowheads="1"/>
          </p:cNvSpPr>
          <p:nvPr>
            <p:ph type="body" idx="1"/>
          </p:nvPr>
        </p:nvSpPr>
        <p:spPr/>
        <p:txBody>
          <a:bodyPr/>
          <a:lstStyle/>
          <a:p>
            <a:endParaRPr lang="en-US" altLang="en-US" b="1" dirty="0"/>
          </a:p>
        </p:txBody>
      </p:sp>
    </p:spTree>
    <p:extLst>
      <p:ext uri="{BB962C8B-B14F-4D97-AF65-F5344CB8AC3E}">
        <p14:creationId xmlns:p14="http://schemas.microsoft.com/office/powerpoint/2010/main" val="41346814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9CEB3-34E7-4C7E-A673-6F03EDEA90FC}" type="slidenum">
              <a:rPr lang="en-US" altLang="en-US" smtClean="0"/>
              <a:pPr/>
              <a:t>64</a:t>
            </a:fld>
            <a:endParaRPr lang="en-US" altLang="en-US"/>
          </a:p>
        </p:txBody>
      </p:sp>
    </p:spTree>
    <p:extLst>
      <p:ext uri="{BB962C8B-B14F-4D97-AF65-F5344CB8AC3E}">
        <p14:creationId xmlns:p14="http://schemas.microsoft.com/office/powerpoint/2010/main" val="20589596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FDE8FB-8C07-4EAA-BB50-B14FB82BC17A}" type="slidenum">
              <a:rPr lang="en-US" altLang="en-US"/>
              <a:pPr/>
              <a:t>66</a:t>
            </a:fld>
            <a:endParaRPr lang="en-US" altLang="en-US"/>
          </a:p>
        </p:txBody>
      </p:sp>
      <p:sp>
        <p:nvSpPr>
          <p:cNvPr id="294914" name="Rectangle 2"/>
          <p:cNvSpPr>
            <a:spLocks noGrp="1" noRot="1" noChangeAspect="1" noChangeArrowheads="1" noTextEdit="1"/>
          </p:cNvSpPr>
          <p:nvPr>
            <p:ph type="sldImg"/>
          </p:nvPr>
        </p:nvSpPr>
        <p:spPr>
          <a:xfrm>
            <a:off x="381000" y="685800"/>
            <a:ext cx="6096000" cy="3429000"/>
          </a:xfrm>
          <a:ln/>
        </p:spPr>
      </p:sp>
      <p:sp>
        <p:nvSpPr>
          <p:cNvPr id="294915"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1179921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82400C-792D-47F3-955B-861FA9CC81AE}" type="slidenum">
              <a:rPr lang="en-US" altLang="en-US"/>
              <a:pPr/>
              <a:t>67</a:t>
            </a:fld>
            <a:endParaRPr lang="en-US" altLang="en-US"/>
          </a:p>
        </p:txBody>
      </p:sp>
      <p:sp>
        <p:nvSpPr>
          <p:cNvPr id="297986" name="Rectangle 2"/>
          <p:cNvSpPr>
            <a:spLocks noGrp="1" noRot="1" noChangeAspect="1" noChangeArrowheads="1" noTextEdit="1"/>
          </p:cNvSpPr>
          <p:nvPr>
            <p:ph type="sldImg"/>
          </p:nvPr>
        </p:nvSpPr>
        <p:spPr>
          <a:xfrm>
            <a:off x="381000" y="685800"/>
            <a:ext cx="6096000" cy="3429000"/>
          </a:xfrm>
          <a:ln/>
        </p:spPr>
      </p:sp>
      <p:sp>
        <p:nvSpPr>
          <p:cNvPr id="29798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4208577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9CEB3-34E7-4C7E-A673-6F03EDEA90FC}" type="slidenum">
              <a:rPr lang="en-US" altLang="en-US" smtClean="0"/>
              <a:pPr/>
              <a:t>69</a:t>
            </a:fld>
            <a:endParaRPr lang="en-US" altLang="en-US"/>
          </a:p>
        </p:txBody>
      </p:sp>
    </p:spTree>
    <p:extLst>
      <p:ext uri="{BB962C8B-B14F-4D97-AF65-F5344CB8AC3E}">
        <p14:creationId xmlns:p14="http://schemas.microsoft.com/office/powerpoint/2010/main" val="36693471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3403C0-F6EE-43F2-ADFC-B6282A7AE15A}" type="slidenum">
              <a:rPr lang="en-US" altLang="en-US"/>
              <a:pPr/>
              <a:t>70</a:t>
            </a:fld>
            <a:endParaRPr lang="en-US" altLang="en-US"/>
          </a:p>
        </p:txBody>
      </p:sp>
      <p:sp>
        <p:nvSpPr>
          <p:cNvPr id="328706" name="Rectangle 2"/>
          <p:cNvSpPr>
            <a:spLocks noGrp="1" noRot="1" noChangeAspect="1" noChangeArrowheads="1" noTextEdit="1"/>
          </p:cNvSpPr>
          <p:nvPr>
            <p:ph type="sldImg"/>
          </p:nvPr>
        </p:nvSpPr>
        <p:spPr>
          <a:xfrm>
            <a:off x="381000" y="685800"/>
            <a:ext cx="6096000" cy="3429000"/>
          </a:xfrm>
          <a:ln/>
        </p:spPr>
      </p:sp>
      <p:sp>
        <p:nvSpPr>
          <p:cNvPr id="32870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27459341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B5FEC-872F-411B-B149-9A68BB7FA24C}" type="slidenum">
              <a:rPr lang="en-US" altLang="en-US"/>
              <a:pPr/>
              <a:t>71</a:t>
            </a:fld>
            <a:endParaRPr lang="en-US" altLang="en-US"/>
          </a:p>
        </p:txBody>
      </p:sp>
      <p:sp>
        <p:nvSpPr>
          <p:cNvPr id="344066" name="Rectangle 2"/>
          <p:cNvSpPr>
            <a:spLocks noGrp="1" noRot="1" noChangeAspect="1" noChangeArrowheads="1" noTextEdit="1"/>
          </p:cNvSpPr>
          <p:nvPr>
            <p:ph type="sldImg"/>
          </p:nvPr>
        </p:nvSpPr>
        <p:spPr>
          <a:xfrm>
            <a:off x="381000" y="685800"/>
            <a:ext cx="6096000" cy="3429000"/>
          </a:xfrm>
          <a:ln/>
        </p:spPr>
      </p:sp>
      <p:sp>
        <p:nvSpPr>
          <p:cNvPr id="34406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1798173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9CEB3-34E7-4C7E-A673-6F03EDEA90FC}" type="slidenum">
              <a:rPr lang="en-US" altLang="en-US" smtClean="0"/>
              <a:pPr/>
              <a:t>72</a:t>
            </a:fld>
            <a:endParaRPr lang="en-US" altLang="en-US"/>
          </a:p>
        </p:txBody>
      </p:sp>
    </p:spTree>
    <p:extLst>
      <p:ext uri="{BB962C8B-B14F-4D97-AF65-F5344CB8AC3E}">
        <p14:creationId xmlns:p14="http://schemas.microsoft.com/office/powerpoint/2010/main" val="144724032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3A96AA-D3FA-4C85-B223-AF1003C00412}" type="slidenum">
              <a:rPr lang="en-US" altLang="en-US"/>
              <a:pPr/>
              <a:t>73</a:t>
            </a:fld>
            <a:endParaRPr lang="en-US" altLang="en-US"/>
          </a:p>
        </p:txBody>
      </p:sp>
      <p:sp>
        <p:nvSpPr>
          <p:cNvPr id="355330" name="Rectangle 2"/>
          <p:cNvSpPr>
            <a:spLocks noGrp="1" noRot="1" noChangeAspect="1" noChangeArrowheads="1" noTextEdit="1"/>
          </p:cNvSpPr>
          <p:nvPr>
            <p:ph type="sldImg"/>
          </p:nvPr>
        </p:nvSpPr>
        <p:spPr>
          <a:xfrm>
            <a:off x="381000" y="685800"/>
            <a:ext cx="6096000" cy="3429000"/>
          </a:xfrm>
          <a:ln/>
        </p:spPr>
      </p:sp>
      <p:sp>
        <p:nvSpPr>
          <p:cNvPr id="35533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98062191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B45490-8358-4F80-94BE-25E74135B908}" type="slidenum">
              <a:rPr lang="en-US" altLang="en-US"/>
              <a:pPr/>
              <a:t>74</a:t>
            </a:fld>
            <a:endParaRPr lang="en-US" altLang="en-US"/>
          </a:p>
        </p:txBody>
      </p:sp>
      <p:sp>
        <p:nvSpPr>
          <p:cNvPr id="358402" name="Rectangle 2"/>
          <p:cNvSpPr>
            <a:spLocks noGrp="1" noRot="1" noChangeAspect="1" noChangeArrowheads="1" noTextEdit="1"/>
          </p:cNvSpPr>
          <p:nvPr>
            <p:ph type="sldImg"/>
          </p:nvPr>
        </p:nvSpPr>
        <p:spPr>
          <a:xfrm>
            <a:off x="381000" y="685800"/>
            <a:ext cx="6096000" cy="3429000"/>
          </a:xfrm>
          <a:ln/>
        </p:spPr>
      </p:sp>
      <p:sp>
        <p:nvSpPr>
          <p:cNvPr id="35840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61354022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2927D5-C153-4FCE-A12E-B2540A806FA8}" type="slidenum">
              <a:rPr lang="en-US" altLang="en-US"/>
              <a:pPr/>
              <a:t>75</a:t>
            </a:fld>
            <a:endParaRPr lang="en-US" altLang="en-US"/>
          </a:p>
        </p:txBody>
      </p:sp>
      <p:sp>
        <p:nvSpPr>
          <p:cNvPr id="368642" name="Rectangle 2"/>
          <p:cNvSpPr>
            <a:spLocks noGrp="1" noRot="1" noChangeAspect="1" noChangeArrowheads="1" noTextEdit="1"/>
          </p:cNvSpPr>
          <p:nvPr>
            <p:ph type="sldImg"/>
          </p:nvPr>
        </p:nvSpPr>
        <p:spPr>
          <a:xfrm>
            <a:off x="381000" y="685800"/>
            <a:ext cx="6096000" cy="3429000"/>
          </a:xfrm>
          <a:ln/>
        </p:spPr>
      </p:sp>
      <p:sp>
        <p:nvSpPr>
          <p:cNvPr id="36864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763475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9CEB3-34E7-4C7E-A673-6F03EDEA90FC}" type="slidenum">
              <a:rPr lang="en-US" altLang="en-US" smtClean="0"/>
              <a:pPr/>
              <a:t>8</a:t>
            </a:fld>
            <a:endParaRPr lang="en-US" altLang="en-US"/>
          </a:p>
        </p:txBody>
      </p:sp>
    </p:spTree>
    <p:extLst>
      <p:ext uri="{BB962C8B-B14F-4D97-AF65-F5344CB8AC3E}">
        <p14:creationId xmlns:p14="http://schemas.microsoft.com/office/powerpoint/2010/main" val="2597460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53ECB2-8329-4CA1-A1DA-85F72064FB70}" type="slidenum">
              <a:rPr lang="en-US" altLang="en-US"/>
              <a:pPr/>
              <a:t>76</a:t>
            </a:fld>
            <a:endParaRPr lang="en-US" altLang="en-US"/>
          </a:p>
        </p:txBody>
      </p:sp>
      <p:sp>
        <p:nvSpPr>
          <p:cNvPr id="370690" name="Rectangle 2"/>
          <p:cNvSpPr>
            <a:spLocks noGrp="1" noRot="1" noChangeAspect="1" noChangeArrowheads="1" noTextEdit="1"/>
          </p:cNvSpPr>
          <p:nvPr>
            <p:ph type="sldImg"/>
          </p:nvPr>
        </p:nvSpPr>
        <p:spPr>
          <a:xfrm>
            <a:off x="381000" y="685800"/>
            <a:ext cx="6096000" cy="3429000"/>
          </a:xfrm>
          <a:ln/>
        </p:spPr>
      </p:sp>
      <p:sp>
        <p:nvSpPr>
          <p:cNvPr id="37069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90083309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BC0276-0E68-4FD8-843B-EC09533A6127}" type="slidenum">
              <a:rPr lang="en-US" altLang="en-US"/>
              <a:pPr/>
              <a:t>77</a:t>
            </a:fld>
            <a:endParaRPr lang="en-US" altLang="en-US"/>
          </a:p>
        </p:txBody>
      </p:sp>
      <p:sp>
        <p:nvSpPr>
          <p:cNvPr id="375810" name="Rectangle 2"/>
          <p:cNvSpPr>
            <a:spLocks noGrp="1" noRot="1" noChangeAspect="1" noChangeArrowheads="1" noTextEdit="1"/>
          </p:cNvSpPr>
          <p:nvPr>
            <p:ph type="sldImg"/>
          </p:nvPr>
        </p:nvSpPr>
        <p:spPr>
          <a:xfrm>
            <a:off x="381000" y="685800"/>
            <a:ext cx="6096000" cy="3429000"/>
          </a:xfrm>
          <a:ln/>
        </p:spPr>
      </p:sp>
      <p:sp>
        <p:nvSpPr>
          <p:cNvPr id="37581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64997219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B52A12-F64D-43CA-A79B-234A8AF581FF}" type="slidenum">
              <a:rPr lang="en-US" altLang="en-US"/>
              <a:pPr/>
              <a:t>78</a:t>
            </a:fld>
            <a:endParaRPr lang="en-US" altLang="en-US"/>
          </a:p>
        </p:txBody>
      </p:sp>
      <p:sp>
        <p:nvSpPr>
          <p:cNvPr id="377858" name="Rectangle 2"/>
          <p:cNvSpPr>
            <a:spLocks noGrp="1" noRot="1" noChangeAspect="1" noChangeArrowheads="1" noTextEdit="1"/>
          </p:cNvSpPr>
          <p:nvPr>
            <p:ph type="sldImg"/>
          </p:nvPr>
        </p:nvSpPr>
        <p:spPr>
          <a:xfrm>
            <a:off x="381000" y="685800"/>
            <a:ext cx="6096000" cy="3429000"/>
          </a:xfrm>
          <a:ln/>
        </p:spPr>
      </p:sp>
      <p:sp>
        <p:nvSpPr>
          <p:cNvPr id="37785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10311283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9CEB3-34E7-4C7E-A673-6F03EDEA90FC}" type="slidenum">
              <a:rPr lang="en-US" altLang="en-US" smtClean="0"/>
              <a:pPr/>
              <a:t>79</a:t>
            </a:fld>
            <a:endParaRPr lang="en-US" altLang="en-US"/>
          </a:p>
        </p:txBody>
      </p:sp>
    </p:spTree>
    <p:extLst>
      <p:ext uri="{BB962C8B-B14F-4D97-AF65-F5344CB8AC3E}">
        <p14:creationId xmlns:p14="http://schemas.microsoft.com/office/powerpoint/2010/main" val="295661669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21CF06-03B7-4DDA-97AA-4362D4D106BC}" type="slidenum">
              <a:rPr lang="en-US" altLang="en-US"/>
              <a:pPr/>
              <a:t>80</a:t>
            </a:fld>
            <a:endParaRPr lang="en-US" altLang="en-US"/>
          </a:p>
        </p:txBody>
      </p:sp>
      <p:sp>
        <p:nvSpPr>
          <p:cNvPr id="568322" name="Rectangle 2"/>
          <p:cNvSpPr>
            <a:spLocks noGrp="1" noRot="1" noChangeAspect="1" noChangeArrowheads="1" noTextEdit="1"/>
          </p:cNvSpPr>
          <p:nvPr>
            <p:ph type="sldImg"/>
          </p:nvPr>
        </p:nvSpPr>
        <p:spPr>
          <a:xfrm>
            <a:off x="381000" y="685800"/>
            <a:ext cx="6096000" cy="3429000"/>
          </a:xfrm>
          <a:ln/>
        </p:spPr>
      </p:sp>
      <p:sp>
        <p:nvSpPr>
          <p:cNvPr id="568323" name="Rectangle 3"/>
          <p:cNvSpPr>
            <a:spLocks noGrp="1" noChangeArrowheads="1"/>
          </p:cNvSpPr>
          <p:nvPr>
            <p:ph type="body" idx="1"/>
          </p:nvPr>
        </p:nvSpPr>
        <p:spPr/>
        <p:txBody>
          <a:bodyPr/>
          <a:lstStyle/>
          <a:p>
            <a:r>
              <a:rPr lang="en-US" altLang="en-US" dirty="0"/>
              <a:t>.  </a:t>
            </a:r>
          </a:p>
        </p:txBody>
      </p:sp>
    </p:spTree>
    <p:extLst>
      <p:ext uri="{BB962C8B-B14F-4D97-AF65-F5344CB8AC3E}">
        <p14:creationId xmlns:p14="http://schemas.microsoft.com/office/powerpoint/2010/main" val="281580710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AEA545-EE52-45C3-9B95-74280DA5596B}" type="slidenum">
              <a:rPr lang="en-US" altLang="en-US"/>
              <a:pPr/>
              <a:t>81</a:t>
            </a:fld>
            <a:endParaRPr lang="en-US" altLang="en-US"/>
          </a:p>
        </p:txBody>
      </p:sp>
      <p:sp>
        <p:nvSpPr>
          <p:cNvPr id="400386" name="Rectangle 2"/>
          <p:cNvSpPr>
            <a:spLocks noGrp="1" noRot="1" noChangeAspect="1" noChangeArrowheads="1" noTextEdit="1"/>
          </p:cNvSpPr>
          <p:nvPr>
            <p:ph type="sldImg"/>
          </p:nvPr>
        </p:nvSpPr>
        <p:spPr>
          <a:xfrm>
            <a:off x="381000" y="685800"/>
            <a:ext cx="6096000" cy="3429000"/>
          </a:xfrm>
          <a:ln/>
        </p:spPr>
      </p:sp>
      <p:sp>
        <p:nvSpPr>
          <p:cNvPr id="40038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29029907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9DBE08-8CB0-4F1E-BF0E-06853E254B62}" type="slidenum">
              <a:rPr lang="en-US" altLang="en-US"/>
              <a:pPr/>
              <a:t>82</a:t>
            </a:fld>
            <a:endParaRPr lang="en-US" altLang="en-US"/>
          </a:p>
        </p:txBody>
      </p:sp>
      <p:sp>
        <p:nvSpPr>
          <p:cNvPr id="406530" name="Rectangle 2"/>
          <p:cNvSpPr>
            <a:spLocks noGrp="1" noRot="1" noChangeAspect="1" noChangeArrowheads="1" noTextEdit="1"/>
          </p:cNvSpPr>
          <p:nvPr>
            <p:ph type="sldImg"/>
          </p:nvPr>
        </p:nvSpPr>
        <p:spPr>
          <a:xfrm>
            <a:off x="381000" y="685800"/>
            <a:ext cx="6096000" cy="3429000"/>
          </a:xfrm>
          <a:ln/>
        </p:spPr>
      </p:sp>
      <p:sp>
        <p:nvSpPr>
          <p:cNvPr id="40653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3210397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9DBE08-8CB0-4F1E-BF0E-06853E254B62}" type="slidenum">
              <a:rPr lang="en-US" altLang="en-US"/>
              <a:pPr/>
              <a:t>83</a:t>
            </a:fld>
            <a:endParaRPr lang="en-US" altLang="en-US"/>
          </a:p>
        </p:txBody>
      </p:sp>
      <p:sp>
        <p:nvSpPr>
          <p:cNvPr id="406530" name="Rectangle 2"/>
          <p:cNvSpPr>
            <a:spLocks noGrp="1" noRot="1" noChangeAspect="1" noChangeArrowheads="1" noTextEdit="1"/>
          </p:cNvSpPr>
          <p:nvPr>
            <p:ph type="sldImg"/>
          </p:nvPr>
        </p:nvSpPr>
        <p:spPr>
          <a:xfrm>
            <a:off x="381000" y="685800"/>
            <a:ext cx="6096000" cy="3429000"/>
          </a:xfrm>
          <a:ln/>
        </p:spPr>
      </p:sp>
      <p:sp>
        <p:nvSpPr>
          <p:cNvPr id="40653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27217564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612034-9E02-4217-9E1D-F0F95EB6F303}" type="slidenum">
              <a:rPr lang="en-US" altLang="en-US"/>
              <a:pPr/>
              <a:t>84</a:t>
            </a:fld>
            <a:endParaRPr lang="en-US" altLang="en-US"/>
          </a:p>
        </p:txBody>
      </p:sp>
      <p:sp>
        <p:nvSpPr>
          <p:cNvPr id="418818" name="Rectangle 2"/>
          <p:cNvSpPr>
            <a:spLocks noGrp="1" noRot="1" noChangeAspect="1" noChangeArrowheads="1" noTextEdit="1"/>
          </p:cNvSpPr>
          <p:nvPr>
            <p:ph type="sldImg"/>
          </p:nvPr>
        </p:nvSpPr>
        <p:spPr>
          <a:xfrm>
            <a:off x="381000" y="685800"/>
            <a:ext cx="6096000" cy="3429000"/>
          </a:xfrm>
          <a:ln/>
        </p:spPr>
      </p:sp>
      <p:sp>
        <p:nvSpPr>
          <p:cNvPr id="41881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83711684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62DB80-0B58-4811-9DE4-2EBC074E35B7}" type="slidenum">
              <a:rPr lang="en-US" altLang="en-US"/>
              <a:pPr/>
              <a:t>85</a:t>
            </a:fld>
            <a:endParaRPr lang="en-US" altLang="en-US"/>
          </a:p>
        </p:txBody>
      </p:sp>
      <p:sp>
        <p:nvSpPr>
          <p:cNvPr id="424962" name="Rectangle 2"/>
          <p:cNvSpPr>
            <a:spLocks noGrp="1" noRot="1" noChangeAspect="1" noChangeArrowheads="1" noTextEdit="1"/>
          </p:cNvSpPr>
          <p:nvPr>
            <p:ph type="sldImg"/>
          </p:nvPr>
        </p:nvSpPr>
        <p:spPr>
          <a:xfrm>
            <a:off x="381000" y="685800"/>
            <a:ext cx="6096000" cy="3429000"/>
          </a:xfrm>
          <a:ln/>
        </p:spPr>
      </p:sp>
      <p:sp>
        <p:nvSpPr>
          <p:cNvPr id="42496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944044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9CEB3-34E7-4C7E-A673-6F03EDEA90FC}" type="slidenum">
              <a:rPr lang="en-US" altLang="en-US" smtClean="0"/>
              <a:pPr/>
              <a:t>9</a:t>
            </a:fld>
            <a:endParaRPr lang="en-US" altLang="en-US"/>
          </a:p>
        </p:txBody>
      </p:sp>
    </p:spTree>
    <p:extLst>
      <p:ext uri="{BB962C8B-B14F-4D97-AF65-F5344CB8AC3E}">
        <p14:creationId xmlns:p14="http://schemas.microsoft.com/office/powerpoint/2010/main" val="246141599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9190D4-3647-4B20-9128-ADB1456ABF7D}" type="slidenum">
              <a:rPr lang="en-US" altLang="en-US"/>
              <a:pPr/>
              <a:t>86</a:t>
            </a:fld>
            <a:endParaRPr lang="en-US" altLang="en-US"/>
          </a:p>
        </p:txBody>
      </p:sp>
      <p:sp>
        <p:nvSpPr>
          <p:cNvPr id="430082" name="Rectangle 2"/>
          <p:cNvSpPr>
            <a:spLocks noGrp="1" noRot="1" noChangeAspect="1" noChangeArrowheads="1" noTextEdit="1"/>
          </p:cNvSpPr>
          <p:nvPr>
            <p:ph type="sldImg"/>
          </p:nvPr>
        </p:nvSpPr>
        <p:spPr>
          <a:xfrm>
            <a:off x="381000" y="685800"/>
            <a:ext cx="6096000" cy="3429000"/>
          </a:xfrm>
          <a:ln/>
        </p:spPr>
      </p:sp>
      <p:sp>
        <p:nvSpPr>
          <p:cNvPr id="43008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41376582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EBD423-2420-42FF-BF70-6626E2DE830A}" type="slidenum">
              <a:rPr lang="en-US" altLang="en-US"/>
              <a:pPr/>
              <a:t>87</a:t>
            </a:fld>
            <a:endParaRPr lang="en-US" altLang="en-US"/>
          </a:p>
        </p:txBody>
      </p:sp>
      <p:sp>
        <p:nvSpPr>
          <p:cNvPr id="435202" name="Rectangle 2"/>
          <p:cNvSpPr>
            <a:spLocks noGrp="1" noRot="1" noChangeAspect="1" noChangeArrowheads="1" noTextEdit="1"/>
          </p:cNvSpPr>
          <p:nvPr>
            <p:ph type="sldImg"/>
          </p:nvPr>
        </p:nvSpPr>
        <p:spPr>
          <a:xfrm>
            <a:off x="381000" y="685800"/>
            <a:ext cx="6096000" cy="3429000"/>
          </a:xfrm>
          <a:ln/>
        </p:spPr>
      </p:sp>
      <p:sp>
        <p:nvSpPr>
          <p:cNvPr id="435203" name="Rectangle 3"/>
          <p:cNvSpPr>
            <a:spLocks noGrp="1" noChangeArrowheads="1"/>
          </p:cNvSpPr>
          <p:nvPr>
            <p:ph type="body" idx="1"/>
          </p:nvPr>
        </p:nvSpPr>
        <p:spPr/>
        <p:txBody>
          <a:bodyPr/>
          <a:lstStyle/>
          <a:p>
            <a:pPr algn="ctr" eaLnBrk="0" hangingPunct="0">
              <a:spcBef>
                <a:spcPct val="50000"/>
              </a:spcBef>
            </a:pPr>
            <a:endParaRPr lang="en-US" altLang="en-US" dirty="0"/>
          </a:p>
        </p:txBody>
      </p:sp>
    </p:spTree>
    <p:extLst>
      <p:ext uri="{BB962C8B-B14F-4D97-AF65-F5344CB8AC3E}">
        <p14:creationId xmlns:p14="http://schemas.microsoft.com/office/powerpoint/2010/main" val="168737614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692CB6-8F76-44C0-9DC1-D5F61F571226}" type="slidenum">
              <a:rPr lang="en-US" altLang="en-US"/>
              <a:pPr/>
              <a:t>88</a:t>
            </a:fld>
            <a:endParaRPr lang="en-US" altLang="en-US"/>
          </a:p>
        </p:txBody>
      </p:sp>
      <p:sp>
        <p:nvSpPr>
          <p:cNvPr id="444418" name="Rectangle 2"/>
          <p:cNvSpPr>
            <a:spLocks noGrp="1" noRot="1" noChangeAspect="1" noChangeArrowheads="1" noTextEdit="1"/>
          </p:cNvSpPr>
          <p:nvPr>
            <p:ph type="sldImg"/>
          </p:nvPr>
        </p:nvSpPr>
        <p:spPr>
          <a:xfrm>
            <a:off x="381000" y="685800"/>
            <a:ext cx="6096000" cy="3429000"/>
          </a:xfrm>
          <a:ln/>
        </p:spPr>
      </p:sp>
      <p:sp>
        <p:nvSpPr>
          <p:cNvPr id="44441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21332237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028F0E-795C-40B6-BD96-99B587D7B783}" type="slidenum">
              <a:rPr lang="en-US" altLang="en-US"/>
              <a:pPr/>
              <a:t>89</a:t>
            </a:fld>
            <a:endParaRPr lang="en-US" altLang="en-US"/>
          </a:p>
        </p:txBody>
      </p:sp>
      <p:sp>
        <p:nvSpPr>
          <p:cNvPr id="569346" name="Rectangle 2"/>
          <p:cNvSpPr>
            <a:spLocks noGrp="1" noRot="1" noChangeAspect="1" noChangeArrowheads="1" noTextEdit="1"/>
          </p:cNvSpPr>
          <p:nvPr>
            <p:ph type="sldImg"/>
          </p:nvPr>
        </p:nvSpPr>
        <p:spPr>
          <a:xfrm>
            <a:off x="381000" y="685800"/>
            <a:ext cx="6096000" cy="3429000"/>
          </a:xfrm>
          <a:ln/>
        </p:spPr>
      </p:sp>
      <p:sp>
        <p:nvSpPr>
          <p:cNvPr id="56934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42897182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028F0E-795C-40B6-BD96-99B587D7B783}" type="slidenum">
              <a:rPr lang="en-US" altLang="en-US"/>
              <a:pPr/>
              <a:t>90</a:t>
            </a:fld>
            <a:endParaRPr lang="en-US" altLang="en-US"/>
          </a:p>
        </p:txBody>
      </p:sp>
      <p:sp>
        <p:nvSpPr>
          <p:cNvPr id="569346" name="Rectangle 2"/>
          <p:cNvSpPr>
            <a:spLocks noGrp="1" noRot="1" noChangeAspect="1" noChangeArrowheads="1" noTextEdit="1"/>
          </p:cNvSpPr>
          <p:nvPr>
            <p:ph type="sldImg"/>
          </p:nvPr>
        </p:nvSpPr>
        <p:spPr>
          <a:xfrm>
            <a:off x="381000" y="685800"/>
            <a:ext cx="6096000" cy="3429000"/>
          </a:xfrm>
          <a:ln/>
        </p:spPr>
      </p:sp>
      <p:sp>
        <p:nvSpPr>
          <p:cNvPr id="56934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94382207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D0A825-21CD-4B14-B4FA-482B55F50F62}" type="slidenum">
              <a:rPr lang="en-US" altLang="en-US"/>
              <a:pPr/>
              <a:t>91</a:t>
            </a:fld>
            <a:endParaRPr lang="en-US" altLang="en-US"/>
          </a:p>
        </p:txBody>
      </p:sp>
      <p:sp>
        <p:nvSpPr>
          <p:cNvPr id="574466" name="Rectangle 2"/>
          <p:cNvSpPr>
            <a:spLocks noGrp="1" noRot="1" noChangeAspect="1" noChangeArrowheads="1" noTextEdit="1"/>
          </p:cNvSpPr>
          <p:nvPr>
            <p:ph type="sldImg"/>
          </p:nvPr>
        </p:nvSpPr>
        <p:spPr>
          <a:xfrm>
            <a:off x="381000" y="685800"/>
            <a:ext cx="6096000" cy="3429000"/>
          </a:xfrm>
          <a:ln/>
        </p:spPr>
      </p:sp>
      <p:sp>
        <p:nvSpPr>
          <p:cNvPr id="574467" name="Rectangle 3"/>
          <p:cNvSpPr>
            <a:spLocks noGrp="1" noChangeArrowheads="1"/>
          </p:cNvSpPr>
          <p:nvPr>
            <p:ph type="body" idx="1"/>
          </p:nvPr>
        </p:nvSpPr>
        <p:spPr/>
        <p:txBody>
          <a:bodyPr/>
          <a:lstStyle/>
          <a:p>
            <a:r>
              <a:rPr lang="en-US" altLang="en-US"/>
              <a:t>What happens?</a:t>
            </a:r>
          </a:p>
        </p:txBody>
      </p:sp>
    </p:spTree>
    <p:extLst>
      <p:ext uri="{BB962C8B-B14F-4D97-AF65-F5344CB8AC3E}">
        <p14:creationId xmlns:p14="http://schemas.microsoft.com/office/powerpoint/2010/main" val="154491859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0F279C-CC1D-467F-8F65-39AD953EE914}" type="slidenum">
              <a:rPr lang="en-US" altLang="en-US"/>
              <a:pPr/>
              <a:t>92</a:t>
            </a:fld>
            <a:endParaRPr lang="en-US" altLang="en-US"/>
          </a:p>
        </p:txBody>
      </p:sp>
      <p:sp>
        <p:nvSpPr>
          <p:cNvPr id="575490" name="Rectangle 2"/>
          <p:cNvSpPr>
            <a:spLocks noGrp="1" noRot="1" noChangeAspect="1" noChangeArrowheads="1" noTextEdit="1"/>
          </p:cNvSpPr>
          <p:nvPr>
            <p:ph type="sldImg"/>
          </p:nvPr>
        </p:nvSpPr>
        <p:spPr>
          <a:xfrm>
            <a:off x="381000" y="685800"/>
            <a:ext cx="6096000" cy="3429000"/>
          </a:xfrm>
          <a:ln/>
        </p:spPr>
      </p:sp>
      <p:sp>
        <p:nvSpPr>
          <p:cNvPr id="575491" name="Rectangle 3"/>
          <p:cNvSpPr>
            <a:spLocks noGrp="1" noChangeArrowheads="1"/>
          </p:cNvSpPr>
          <p:nvPr>
            <p:ph type="body" idx="1"/>
          </p:nvPr>
        </p:nvSpPr>
        <p:spPr/>
        <p:txBody>
          <a:bodyPr/>
          <a:lstStyle/>
          <a:p>
            <a:r>
              <a:rPr lang="en-US" altLang="en-US" dirty="0"/>
              <a:t>We will see that in the next slide! </a:t>
            </a:r>
          </a:p>
        </p:txBody>
      </p:sp>
    </p:spTree>
    <p:extLst>
      <p:ext uri="{BB962C8B-B14F-4D97-AF65-F5344CB8AC3E}">
        <p14:creationId xmlns:p14="http://schemas.microsoft.com/office/powerpoint/2010/main" val="394002837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141775-CC80-4742-B58E-674A1CCE9B71}" type="slidenum">
              <a:rPr lang="en-US" altLang="en-US"/>
              <a:pPr/>
              <a:t>93</a:t>
            </a:fld>
            <a:endParaRPr lang="en-US" altLang="en-US"/>
          </a:p>
        </p:txBody>
      </p:sp>
      <p:sp>
        <p:nvSpPr>
          <p:cNvPr id="578562" name="Rectangle 2"/>
          <p:cNvSpPr>
            <a:spLocks noGrp="1" noRot="1" noChangeAspect="1" noChangeArrowheads="1" noTextEdit="1"/>
          </p:cNvSpPr>
          <p:nvPr>
            <p:ph type="sldImg"/>
          </p:nvPr>
        </p:nvSpPr>
        <p:spPr>
          <a:xfrm>
            <a:off x="381000" y="685800"/>
            <a:ext cx="6096000" cy="3429000"/>
          </a:xfrm>
          <a:ln/>
        </p:spPr>
      </p:sp>
      <p:sp>
        <p:nvSpPr>
          <p:cNvPr id="57856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05860977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70240A-04BC-443F-B488-0B410D878CAB}" type="slidenum">
              <a:rPr lang="en-US" altLang="en-US"/>
              <a:pPr/>
              <a:t>94</a:t>
            </a:fld>
            <a:endParaRPr lang="en-US" altLang="en-US"/>
          </a:p>
        </p:txBody>
      </p:sp>
      <p:sp>
        <p:nvSpPr>
          <p:cNvPr id="580610" name="Rectangle 2"/>
          <p:cNvSpPr>
            <a:spLocks noGrp="1" noRot="1" noChangeAspect="1" noChangeArrowheads="1" noTextEdit="1"/>
          </p:cNvSpPr>
          <p:nvPr>
            <p:ph type="sldImg"/>
          </p:nvPr>
        </p:nvSpPr>
        <p:spPr>
          <a:xfrm>
            <a:off x="381000" y="685800"/>
            <a:ext cx="6096000" cy="3429000"/>
          </a:xfrm>
          <a:ln/>
        </p:spPr>
      </p:sp>
      <p:sp>
        <p:nvSpPr>
          <p:cNvPr id="58061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62538768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E57DCB-3104-4AF8-A319-E53FB67DE971}" type="slidenum">
              <a:rPr lang="en-US" altLang="en-US"/>
              <a:pPr/>
              <a:t>95</a:t>
            </a:fld>
            <a:endParaRPr lang="en-US" altLang="en-US"/>
          </a:p>
        </p:txBody>
      </p:sp>
      <p:sp>
        <p:nvSpPr>
          <p:cNvPr id="655362" name="Rectangle 2"/>
          <p:cNvSpPr>
            <a:spLocks noGrp="1" noRot="1" noChangeAspect="1" noChangeArrowheads="1" noTextEdit="1"/>
          </p:cNvSpPr>
          <p:nvPr>
            <p:ph type="sldImg"/>
          </p:nvPr>
        </p:nvSpPr>
        <p:spPr>
          <a:xfrm>
            <a:off x="381000" y="685800"/>
            <a:ext cx="6096000" cy="3429000"/>
          </a:xfrm>
          <a:ln/>
        </p:spPr>
      </p:sp>
      <p:sp>
        <p:nvSpPr>
          <p:cNvPr id="65536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998543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9CEB3-34E7-4C7E-A673-6F03EDEA90FC}" type="slidenum">
              <a:rPr lang="en-US" altLang="en-US" smtClean="0"/>
              <a:pPr/>
              <a:t>10</a:t>
            </a:fld>
            <a:endParaRPr lang="en-US" altLang="en-US"/>
          </a:p>
        </p:txBody>
      </p:sp>
    </p:spTree>
    <p:extLst>
      <p:ext uri="{BB962C8B-B14F-4D97-AF65-F5344CB8AC3E}">
        <p14:creationId xmlns:p14="http://schemas.microsoft.com/office/powerpoint/2010/main" val="46362717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9CEB3-34E7-4C7E-A673-6F03EDEA90FC}" type="slidenum">
              <a:rPr lang="en-US" altLang="en-US" smtClean="0"/>
              <a:pPr/>
              <a:t>96</a:t>
            </a:fld>
            <a:endParaRPr lang="en-US" altLang="en-US"/>
          </a:p>
        </p:txBody>
      </p:sp>
    </p:spTree>
    <p:extLst>
      <p:ext uri="{BB962C8B-B14F-4D97-AF65-F5344CB8AC3E}">
        <p14:creationId xmlns:p14="http://schemas.microsoft.com/office/powerpoint/2010/main" val="288496348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997E89-6338-437B-A88E-586E5096479F}" type="slidenum">
              <a:rPr lang="en-US" altLang="en-US"/>
              <a:pPr/>
              <a:t>97</a:t>
            </a:fld>
            <a:endParaRPr lang="en-US" altLang="en-US"/>
          </a:p>
        </p:txBody>
      </p:sp>
      <p:sp>
        <p:nvSpPr>
          <p:cNvPr id="650242" name="Rectangle 2"/>
          <p:cNvSpPr>
            <a:spLocks noGrp="1" noRot="1" noChangeAspect="1" noChangeArrowheads="1" noTextEdit="1"/>
          </p:cNvSpPr>
          <p:nvPr>
            <p:ph type="sldImg"/>
          </p:nvPr>
        </p:nvSpPr>
        <p:spPr>
          <a:xfrm>
            <a:off x="381000" y="685800"/>
            <a:ext cx="6096000" cy="3429000"/>
          </a:xfrm>
          <a:ln/>
        </p:spPr>
      </p:sp>
      <p:sp>
        <p:nvSpPr>
          <p:cNvPr id="65024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20773743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81D83B-CC54-4CD0-8E48-E3F9AA45F632}" type="slidenum">
              <a:rPr lang="en-US" altLang="en-US"/>
              <a:pPr/>
              <a:t>98</a:t>
            </a:fld>
            <a:endParaRPr lang="en-US" altLang="en-US"/>
          </a:p>
        </p:txBody>
      </p:sp>
      <p:sp>
        <p:nvSpPr>
          <p:cNvPr id="651266" name="Rectangle 2"/>
          <p:cNvSpPr>
            <a:spLocks noGrp="1" noRot="1" noChangeAspect="1" noChangeArrowheads="1" noTextEdit="1"/>
          </p:cNvSpPr>
          <p:nvPr>
            <p:ph type="sldImg"/>
          </p:nvPr>
        </p:nvSpPr>
        <p:spPr>
          <a:xfrm>
            <a:off x="381000" y="685800"/>
            <a:ext cx="6096000" cy="3429000"/>
          </a:xfrm>
          <a:ln/>
        </p:spPr>
      </p:sp>
      <p:sp>
        <p:nvSpPr>
          <p:cNvPr id="651267" name="Rectangle 3"/>
          <p:cNvSpPr>
            <a:spLocks noGrp="1" noChangeArrowheads="1"/>
          </p:cNvSpPr>
          <p:nvPr>
            <p:ph type="body" idx="1"/>
          </p:nvPr>
        </p:nvSpPr>
        <p:spPr/>
        <p:txBody>
          <a:bodyPr/>
          <a:lstStyle/>
          <a:p>
            <a:r>
              <a:rPr lang="en-US" altLang="en-US" dirty="0"/>
              <a:t>Remember …………</a:t>
            </a:r>
          </a:p>
        </p:txBody>
      </p:sp>
    </p:spTree>
    <p:extLst>
      <p:ext uri="{BB962C8B-B14F-4D97-AF65-F5344CB8AC3E}">
        <p14:creationId xmlns:p14="http://schemas.microsoft.com/office/powerpoint/2010/main" val="348618418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280F60-808D-4D97-B253-ED53C377953E}" type="slidenum">
              <a:rPr lang="en-US" altLang="en-US"/>
              <a:pPr/>
              <a:t>99</a:t>
            </a:fld>
            <a:endParaRPr lang="en-US" altLang="en-US"/>
          </a:p>
        </p:txBody>
      </p:sp>
      <p:sp>
        <p:nvSpPr>
          <p:cNvPr id="636930" name="Rectangle 2"/>
          <p:cNvSpPr>
            <a:spLocks noGrp="1" noRot="1" noChangeAspect="1" noChangeArrowheads="1" noTextEdit="1"/>
          </p:cNvSpPr>
          <p:nvPr>
            <p:ph type="sldImg"/>
          </p:nvPr>
        </p:nvSpPr>
        <p:spPr>
          <a:xfrm>
            <a:off x="381000" y="685800"/>
            <a:ext cx="6096000" cy="3429000"/>
          </a:xfrm>
          <a:ln/>
        </p:spPr>
      </p:sp>
      <p:sp>
        <p:nvSpPr>
          <p:cNvPr id="63693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47395434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FA4647-E87D-4EAF-B1CC-BCF27CD0894C}" type="slidenum">
              <a:rPr lang="en-US" altLang="en-US"/>
              <a:pPr/>
              <a:t>101</a:t>
            </a:fld>
            <a:endParaRPr lang="en-US" altLang="en-US"/>
          </a:p>
        </p:txBody>
      </p:sp>
      <p:sp>
        <p:nvSpPr>
          <p:cNvPr id="652290" name="Rectangle 2"/>
          <p:cNvSpPr>
            <a:spLocks noGrp="1" noRot="1" noChangeAspect="1" noChangeArrowheads="1" noTextEdit="1"/>
          </p:cNvSpPr>
          <p:nvPr>
            <p:ph type="sldImg"/>
          </p:nvPr>
        </p:nvSpPr>
        <p:spPr>
          <a:xfrm>
            <a:off x="381000" y="685800"/>
            <a:ext cx="6096000" cy="3429000"/>
          </a:xfrm>
          <a:ln/>
        </p:spPr>
      </p:sp>
      <p:sp>
        <p:nvSpPr>
          <p:cNvPr id="65229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88146288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E5579A-37AD-4A6D-81F4-89451A9C4F63}" type="slidenum">
              <a:rPr lang="en-US" altLang="en-US"/>
              <a:pPr/>
              <a:t>102</a:t>
            </a:fld>
            <a:endParaRPr lang="en-US" altLang="en-US"/>
          </a:p>
        </p:txBody>
      </p:sp>
      <p:sp>
        <p:nvSpPr>
          <p:cNvPr id="656386" name="Rectangle 2"/>
          <p:cNvSpPr>
            <a:spLocks noGrp="1" noRot="1" noChangeAspect="1" noChangeArrowheads="1" noTextEdit="1"/>
          </p:cNvSpPr>
          <p:nvPr>
            <p:ph type="sldImg"/>
          </p:nvPr>
        </p:nvSpPr>
        <p:spPr>
          <a:xfrm>
            <a:off x="381000" y="685800"/>
            <a:ext cx="6096000" cy="3429000"/>
          </a:xfrm>
          <a:ln/>
        </p:spPr>
      </p:sp>
      <p:sp>
        <p:nvSpPr>
          <p:cNvPr id="65638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27023421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A50895-B599-40D9-B7F6-123C86A8F9F4}" type="slidenum">
              <a:rPr lang="en-US" altLang="en-US"/>
              <a:pPr/>
              <a:t>103</a:t>
            </a:fld>
            <a:endParaRPr lang="en-US" altLang="en-US"/>
          </a:p>
        </p:txBody>
      </p:sp>
      <p:sp>
        <p:nvSpPr>
          <p:cNvPr id="581634" name="Rectangle 2"/>
          <p:cNvSpPr>
            <a:spLocks noGrp="1" noRot="1" noChangeAspect="1" noChangeArrowheads="1" noTextEdit="1"/>
          </p:cNvSpPr>
          <p:nvPr>
            <p:ph type="sldImg"/>
          </p:nvPr>
        </p:nvSpPr>
        <p:spPr>
          <a:xfrm>
            <a:off x="381000" y="685800"/>
            <a:ext cx="6096000" cy="3429000"/>
          </a:xfrm>
          <a:ln/>
        </p:spPr>
      </p:sp>
      <p:sp>
        <p:nvSpPr>
          <p:cNvPr id="581635"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72978769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9CEB3-34E7-4C7E-A673-6F03EDEA90FC}" type="slidenum">
              <a:rPr lang="en-US" altLang="en-US" smtClean="0"/>
              <a:pPr/>
              <a:t>104</a:t>
            </a:fld>
            <a:endParaRPr lang="en-US" altLang="en-US"/>
          </a:p>
        </p:txBody>
      </p:sp>
    </p:spTree>
    <p:extLst>
      <p:ext uri="{BB962C8B-B14F-4D97-AF65-F5344CB8AC3E}">
        <p14:creationId xmlns:p14="http://schemas.microsoft.com/office/powerpoint/2010/main" val="100557098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F76883-2AB7-4CF7-A990-3B10E56E8B19}" type="slidenum">
              <a:rPr lang="en-US" altLang="en-US"/>
              <a:pPr/>
              <a:t>105</a:t>
            </a:fld>
            <a:endParaRPr lang="en-US" altLang="en-US"/>
          </a:p>
        </p:txBody>
      </p:sp>
      <p:sp>
        <p:nvSpPr>
          <p:cNvPr id="453634" name="Rectangle 2"/>
          <p:cNvSpPr>
            <a:spLocks noGrp="1" noRot="1" noChangeAspect="1" noChangeArrowheads="1" noTextEdit="1"/>
          </p:cNvSpPr>
          <p:nvPr>
            <p:ph type="sldImg"/>
          </p:nvPr>
        </p:nvSpPr>
        <p:spPr>
          <a:xfrm>
            <a:off x="381000" y="685800"/>
            <a:ext cx="6096000" cy="3429000"/>
          </a:xfrm>
          <a:ln/>
        </p:spPr>
      </p:sp>
      <p:sp>
        <p:nvSpPr>
          <p:cNvPr id="45363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78253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469E1934-E918-408F-8474-9DF00A3F058B}" type="slidenum">
              <a:rPr lang="en-US" altLang="en-US" smtClean="0"/>
              <a:pPr/>
              <a:t>‹#›</a:t>
            </a:fld>
            <a:endParaRPr lang="en-US" altLang="en-US"/>
          </a:p>
        </p:txBody>
      </p:sp>
    </p:spTree>
    <p:extLst>
      <p:ext uri="{BB962C8B-B14F-4D97-AF65-F5344CB8AC3E}">
        <p14:creationId xmlns:p14="http://schemas.microsoft.com/office/powerpoint/2010/main" val="2924829710"/>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9EBA5542-EDF9-49F6-B556-91888A3AED1E}" type="slidenum">
              <a:rPr lang="en-US" altLang="en-US" smtClean="0"/>
              <a:pPr/>
              <a:t>‹#›</a:t>
            </a:fld>
            <a:endParaRPr lang="en-US" altLang="en-US"/>
          </a:p>
        </p:txBody>
      </p:sp>
    </p:spTree>
    <p:extLst>
      <p:ext uri="{BB962C8B-B14F-4D97-AF65-F5344CB8AC3E}">
        <p14:creationId xmlns:p14="http://schemas.microsoft.com/office/powerpoint/2010/main" val="4191352426"/>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0A5764B1-03F5-435A-A3A0-769755E054A1}" type="slidenum">
              <a:rPr lang="en-US" altLang="en-US" smtClean="0"/>
              <a:pPr/>
              <a:t>‹#›</a:t>
            </a:fld>
            <a:endParaRPr lang="en-US" altLang="en-US"/>
          </a:p>
        </p:txBody>
      </p:sp>
    </p:spTree>
    <p:extLst>
      <p:ext uri="{BB962C8B-B14F-4D97-AF65-F5344CB8AC3E}">
        <p14:creationId xmlns:p14="http://schemas.microsoft.com/office/powerpoint/2010/main" val="1962222170"/>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5"/>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456F0783-6643-44E5-A282-009B4EA880BA}" type="slidenum">
              <a:rPr lang="en-US" altLang="en-US"/>
              <a:pPr/>
              <a:t>‹#›</a:t>
            </a:fld>
            <a:endParaRPr lang="en-US" altLang="en-US"/>
          </a:p>
        </p:txBody>
      </p:sp>
    </p:spTree>
    <p:extLst>
      <p:ext uri="{BB962C8B-B14F-4D97-AF65-F5344CB8AC3E}">
        <p14:creationId xmlns:p14="http://schemas.microsoft.com/office/powerpoint/2010/main" val="328780755"/>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86E2340F-EBA5-49E3-BB21-DB0D7976EFD1}" type="slidenum">
              <a:rPr lang="en-US" altLang="en-US" smtClean="0"/>
              <a:pPr/>
              <a:t>‹#›</a:t>
            </a:fld>
            <a:endParaRPr lang="en-US" altLang="en-US"/>
          </a:p>
        </p:txBody>
      </p:sp>
    </p:spTree>
    <p:extLst>
      <p:ext uri="{BB962C8B-B14F-4D97-AF65-F5344CB8AC3E}">
        <p14:creationId xmlns:p14="http://schemas.microsoft.com/office/powerpoint/2010/main" val="2473408717"/>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D305CCD3-A88A-4430-81AC-4035F2E464C2}" type="slidenum">
              <a:rPr lang="en-US" altLang="en-US" smtClean="0"/>
              <a:pPr/>
              <a:t>‹#›</a:t>
            </a:fld>
            <a:endParaRPr lang="en-US" altLang="en-US"/>
          </a:p>
        </p:txBody>
      </p:sp>
    </p:spTree>
    <p:extLst>
      <p:ext uri="{BB962C8B-B14F-4D97-AF65-F5344CB8AC3E}">
        <p14:creationId xmlns:p14="http://schemas.microsoft.com/office/powerpoint/2010/main" val="3521591734"/>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05962448-91AB-4B98-B48D-8CADAB3C2DCA}" type="slidenum">
              <a:rPr lang="en-US" altLang="en-US" smtClean="0"/>
              <a:pPr/>
              <a:t>‹#›</a:t>
            </a:fld>
            <a:endParaRPr lang="en-US" altLang="en-US"/>
          </a:p>
        </p:txBody>
      </p:sp>
    </p:spTree>
    <p:extLst>
      <p:ext uri="{BB962C8B-B14F-4D97-AF65-F5344CB8AC3E}">
        <p14:creationId xmlns:p14="http://schemas.microsoft.com/office/powerpoint/2010/main" val="234984806"/>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159AB980-9F69-4297-AA0A-0C515F4B702F}" type="slidenum">
              <a:rPr lang="en-US" altLang="en-US" smtClean="0"/>
              <a:pPr/>
              <a:t>‹#›</a:t>
            </a:fld>
            <a:endParaRPr lang="en-US" altLang="en-US"/>
          </a:p>
        </p:txBody>
      </p:sp>
    </p:spTree>
    <p:extLst>
      <p:ext uri="{BB962C8B-B14F-4D97-AF65-F5344CB8AC3E}">
        <p14:creationId xmlns:p14="http://schemas.microsoft.com/office/powerpoint/2010/main" val="4283562015"/>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61504844-50F0-474B-9CD6-84D023C997FE}" type="slidenum">
              <a:rPr lang="en-US" altLang="en-US" smtClean="0"/>
              <a:pPr/>
              <a:t>‹#›</a:t>
            </a:fld>
            <a:endParaRPr lang="en-US" altLang="en-US"/>
          </a:p>
        </p:txBody>
      </p:sp>
    </p:spTree>
    <p:extLst>
      <p:ext uri="{BB962C8B-B14F-4D97-AF65-F5344CB8AC3E}">
        <p14:creationId xmlns:p14="http://schemas.microsoft.com/office/powerpoint/2010/main" val="3181772928"/>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D8CFA78B-6A03-4139-B302-F281F88E58B0}" type="slidenum">
              <a:rPr lang="en-US" altLang="en-US" smtClean="0"/>
              <a:pPr/>
              <a:t>‹#›</a:t>
            </a:fld>
            <a:endParaRPr lang="en-US" altLang="en-US"/>
          </a:p>
        </p:txBody>
      </p:sp>
    </p:spTree>
    <p:extLst>
      <p:ext uri="{BB962C8B-B14F-4D97-AF65-F5344CB8AC3E}">
        <p14:creationId xmlns:p14="http://schemas.microsoft.com/office/powerpoint/2010/main" val="1686674948"/>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214F318F-8B32-4EF7-8BDF-4015FEE59EFA}" type="slidenum">
              <a:rPr lang="en-US" altLang="en-US" smtClean="0"/>
              <a:pPr/>
              <a:t>‹#›</a:t>
            </a:fld>
            <a:endParaRPr lang="en-US" altLang="en-US"/>
          </a:p>
        </p:txBody>
      </p:sp>
    </p:spTree>
    <p:extLst>
      <p:ext uri="{BB962C8B-B14F-4D97-AF65-F5344CB8AC3E}">
        <p14:creationId xmlns:p14="http://schemas.microsoft.com/office/powerpoint/2010/main" val="1429297272"/>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BC18696F-0E6D-4F5A-8133-480FA71C1165}" type="slidenum">
              <a:rPr lang="en-US" altLang="en-US" smtClean="0"/>
              <a:pPr/>
              <a:t>‹#›</a:t>
            </a:fld>
            <a:endParaRPr lang="en-US" altLang="en-US"/>
          </a:p>
        </p:txBody>
      </p:sp>
    </p:spTree>
    <p:extLst>
      <p:ext uri="{BB962C8B-B14F-4D97-AF65-F5344CB8AC3E}">
        <p14:creationId xmlns:p14="http://schemas.microsoft.com/office/powerpoint/2010/main" val="1420614587"/>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E66C09B2-6BE3-4EF9-AC4B-032170F22264}" type="slidenum">
              <a:rPr lang="en-US" altLang="en-US" smtClean="0"/>
              <a:pPr/>
              <a:t>‹#›</a:t>
            </a:fld>
            <a:endParaRPr lang="en-US" altLang="en-US"/>
          </a:p>
        </p:txBody>
      </p:sp>
    </p:spTree>
    <p:extLst>
      <p:ext uri="{BB962C8B-B14F-4D97-AF65-F5344CB8AC3E}">
        <p14:creationId xmlns:p14="http://schemas.microsoft.com/office/powerpoint/2010/main" val="949206597"/>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8A99E472-1892-4129-8D9E-FAB573A53977}" type="slidenum">
              <a:rPr lang="en-US" altLang="en-US" smtClean="0"/>
              <a:pPr/>
              <a:t>‹#›</a:t>
            </a:fld>
            <a:endParaRPr lang="en-US" altLang="en-US"/>
          </a:p>
        </p:txBody>
      </p:sp>
    </p:spTree>
    <p:extLst>
      <p:ext uri="{BB962C8B-B14F-4D97-AF65-F5344CB8AC3E}">
        <p14:creationId xmlns:p14="http://schemas.microsoft.com/office/powerpoint/2010/main" val="3262560924"/>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B1D609EA-5FEA-447E-85FF-F3BBF97B4213}" type="slidenum">
              <a:rPr lang="en-US" altLang="en-US" smtClean="0"/>
              <a:pPr/>
              <a:t>‹#›</a:t>
            </a:fld>
            <a:endParaRPr lang="en-US" altLang="en-US"/>
          </a:p>
        </p:txBody>
      </p:sp>
    </p:spTree>
    <p:extLst>
      <p:ext uri="{BB962C8B-B14F-4D97-AF65-F5344CB8AC3E}">
        <p14:creationId xmlns:p14="http://schemas.microsoft.com/office/powerpoint/2010/main" val="1168017626"/>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C3C98870-E2BF-485C-9C60-D53B1045DDE6}" type="slidenum">
              <a:rPr lang="en-US" altLang="en-US" smtClean="0"/>
              <a:pPr/>
              <a:t>‹#›</a:t>
            </a:fld>
            <a:endParaRPr lang="en-US" altLang="en-US"/>
          </a:p>
        </p:txBody>
      </p:sp>
    </p:spTree>
    <p:extLst>
      <p:ext uri="{BB962C8B-B14F-4D97-AF65-F5344CB8AC3E}">
        <p14:creationId xmlns:p14="http://schemas.microsoft.com/office/powerpoint/2010/main" val="2558394931"/>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8"/>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5"/>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1600205"/>
            <a:ext cx="5384800" cy="4530725"/>
          </a:xfrm>
        </p:spPr>
        <p:txBody>
          <a:bodyPr/>
          <a:lstStyle/>
          <a:p>
            <a:endParaRPr lang="en-US"/>
          </a:p>
        </p:txBody>
      </p:sp>
      <p:sp>
        <p:nvSpPr>
          <p:cNvPr id="5" name="Date Placeholder 4"/>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8737600" y="6243638"/>
            <a:ext cx="2844800" cy="457200"/>
          </a:xfrm>
        </p:spPr>
        <p:txBody>
          <a:bodyPr/>
          <a:lstStyle>
            <a:lvl1pPr>
              <a:defRPr/>
            </a:lvl1pPr>
          </a:lstStyle>
          <a:p>
            <a:fld id="{A0C8B281-8B87-4CBD-8141-65D37439F550}" type="slidenum">
              <a:rPr lang="en-US" altLang="en-US"/>
              <a:pPr/>
              <a:t>‹#›</a:t>
            </a:fld>
            <a:endParaRPr lang="en-US" altLang="en-US"/>
          </a:p>
        </p:txBody>
      </p:sp>
    </p:spTree>
    <p:extLst>
      <p:ext uri="{BB962C8B-B14F-4D97-AF65-F5344CB8AC3E}">
        <p14:creationId xmlns:p14="http://schemas.microsoft.com/office/powerpoint/2010/main" val="783690188"/>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F8B4F667-CB1D-4BA9-97D3-BE7430EDED04}" type="slidenum">
              <a:rPr lang="en-US" altLang="en-US" smtClean="0"/>
              <a:pPr/>
              <a:t>‹#›</a:t>
            </a:fld>
            <a:endParaRPr lang="en-US" altLang="en-US"/>
          </a:p>
        </p:txBody>
      </p:sp>
    </p:spTree>
    <p:extLst>
      <p:ext uri="{BB962C8B-B14F-4D97-AF65-F5344CB8AC3E}">
        <p14:creationId xmlns:p14="http://schemas.microsoft.com/office/powerpoint/2010/main" val="1540132137"/>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23A3B23F-1F71-4306-87FE-C6F24A5F68C0}" type="slidenum">
              <a:rPr lang="en-US" altLang="en-US" smtClean="0"/>
              <a:pPr/>
              <a:t>‹#›</a:t>
            </a:fld>
            <a:endParaRPr lang="en-US" altLang="en-US"/>
          </a:p>
        </p:txBody>
      </p:sp>
    </p:spTree>
    <p:extLst>
      <p:ext uri="{BB962C8B-B14F-4D97-AF65-F5344CB8AC3E}">
        <p14:creationId xmlns:p14="http://schemas.microsoft.com/office/powerpoint/2010/main" val="1353886209"/>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BCF25B4B-8831-496D-8463-9ACA681881A7}" type="slidenum">
              <a:rPr lang="en-US" altLang="en-US" smtClean="0"/>
              <a:pPr/>
              <a:t>‹#›</a:t>
            </a:fld>
            <a:endParaRPr lang="en-US" altLang="en-US"/>
          </a:p>
        </p:txBody>
      </p:sp>
    </p:spTree>
    <p:extLst>
      <p:ext uri="{BB962C8B-B14F-4D97-AF65-F5344CB8AC3E}">
        <p14:creationId xmlns:p14="http://schemas.microsoft.com/office/powerpoint/2010/main" val="3951892098"/>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968C6B11-E4E2-4547-909A-BD92D0B060D4}" type="slidenum">
              <a:rPr lang="en-US" altLang="en-US" smtClean="0"/>
              <a:pPr/>
              <a:t>‹#›</a:t>
            </a:fld>
            <a:endParaRPr lang="en-US" altLang="en-US"/>
          </a:p>
        </p:txBody>
      </p:sp>
    </p:spTree>
    <p:extLst>
      <p:ext uri="{BB962C8B-B14F-4D97-AF65-F5344CB8AC3E}">
        <p14:creationId xmlns:p14="http://schemas.microsoft.com/office/powerpoint/2010/main" val="1310329784"/>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3A9C52B6-2DBB-4647-90CE-5628CC0821C5}" type="slidenum">
              <a:rPr lang="en-US" altLang="en-US" smtClean="0"/>
              <a:pPr/>
              <a:t>‹#›</a:t>
            </a:fld>
            <a:endParaRPr lang="en-US" altLang="en-US"/>
          </a:p>
        </p:txBody>
      </p:sp>
    </p:spTree>
    <p:extLst>
      <p:ext uri="{BB962C8B-B14F-4D97-AF65-F5344CB8AC3E}">
        <p14:creationId xmlns:p14="http://schemas.microsoft.com/office/powerpoint/2010/main" val="3139277781"/>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F15B0EC3-DEB8-4705-8402-825303DC1F97}" type="slidenum">
              <a:rPr lang="en-US" altLang="en-US" smtClean="0"/>
              <a:pPr/>
              <a:t>‹#›</a:t>
            </a:fld>
            <a:endParaRPr lang="en-US" altLang="en-US"/>
          </a:p>
        </p:txBody>
      </p:sp>
    </p:spTree>
    <p:extLst>
      <p:ext uri="{BB962C8B-B14F-4D97-AF65-F5344CB8AC3E}">
        <p14:creationId xmlns:p14="http://schemas.microsoft.com/office/powerpoint/2010/main" val="1495942970"/>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C0CF57FD-5659-44E3-A73B-57DC764B06FC}" type="slidenum">
              <a:rPr lang="en-US" altLang="en-US" smtClean="0"/>
              <a:pPr/>
              <a:t>‹#›</a:t>
            </a:fld>
            <a:endParaRPr lang="en-US" altLang="en-US"/>
          </a:p>
        </p:txBody>
      </p:sp>
    </p:spTree>
    <p:extLst>
      <p:ext uri="{BB962C8B-B14F-4D97-AF65-F5344CB8AC3E}">
        <p14:creationId xmlns:p14="http://schemas.microsoft.com/office/powerpoint/2010/main" val="2065748280"/>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0683CF8B-DE06-4BCC-B5C2-FF6D72557A2C}" type="slidenum">
              <a:rPr lang="en-US" altLang="en-US" smtClean="0"/>
              <a:pPr/>
              <a:t>‹#›</a:t>
            </a:fld>
            <a:endParaRPr lang="en-US" altLang="en-US"/>
          </a:p>
        </p:txBody>
      </p:sp>
    </p:spTree>
    <p:extLst>
      <p:ext uri="{BB962C8B-B14F-4D97-AF65-F5344CB8AC3E}">
        <p14:creationId xmlns:p14="http://schemas.microsoft.com/office/powerpoint/2010/main" val="97296563"/>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BDEB0A91-268B-47A6-83A4-14EA265342E2}" type="slidenum">
              <a:rPr lang="en-US" altLang="en-US" smtClean="0"/>
              <a:pPr/>
              <a:t>‹#›</a:t>
            </a:fld>
            <a:endParaRPr lang="en-US" altLang="en-US"/>
          </a:p>
        </p:txBody>
      </p:sp>
    </p:spTree>
    <p:extLst>
      <p:ext uri="{BB962C8B-B14F-4D97-AF65-F5344CB8AC3E}">
        <p14:creationId xmlns:p14="http://schemas.microsoft.com/office/powerpoint/2010/main" val="3517398710"/>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3C452DEE-C68E-4FA3-990A-AFFD2B68CA12}" type="slidenum">
              <a:rPr lang="en-US" altLang="en-US" smtClean="0"/>
              <a:pPr/>
              <a:t>‹#›</a:t>
            </a:fld>
            <a:endParaRPr lang="en-US" altLang="en-US"/>
          </a:p>
        </p:txBody>
      </p:sp>
    </p:spTree>
    <p:extLst>
      <p:ext uri="{BB962C8B-B14F-4D97-AF65-F5344CB8AC3E}">
        <p14:creationId xmlns:p14="http://schemas.microsoft.com/office/powerpoint/2010/main" val="1536296020"/>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3AF79EB6-FA25-47E2-A99D-DFE6A0B1EC9B}" type="slidenum">
              <a:rPr lang="en-US" altLang="en-US" smtClean="0"/>
              <a:pPr/>
              <a:t>‹#›</a:t>
            </a:fld>
            <a:endParaRPr lang="en-US" altLang="en-US"/>
          </a:p>
        </p:txBody>
      </p:sp>
    </p:spTree>
    <p:extLst>
      <p:ext uri="{BB962C8B-B14F-4D97-AF65-F5344CB8AC3E}">
        <p14:creationId xmlns:p14="http://schemas.microsoft.com/office/powerpoint/2010/main" val="480958063"/>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F071BAAB-5B99-4B42-8112-40A72550B73C}" type="slidenum">
              <a:rPr lang="en-US" altLang="en-US" smtClean="0"/>
              <a:pPr/>
              <a:t>‹#›</a:t>
            </a:fld>
            <a:endParaRPr lang="en-US" altLang="en-US"/>
          </a:p>
        </p:txBody>
      </p:sp>
    </p:spTree>
    <p:extLst>
      <p:ext uri="{BB962C8B-B14F-4D97-AF65-F5344CB8AC3E}">
        <p14:creationId xmlns:p14="http://schemas.microsoft.com/office/powerpoint/2010/main" val="1540066365"/>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8"/>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5"/>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8400"/>
            <a:ext cx="28448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8737600" y="6248400"/>
            <a:ext cx="2844800" cy="457200"/>
          </a:xfrm>
        </p:spPr>
        <p:txBody>
          <a:bodyPr/>
          <a:lstStyle>
            <a:lvl1pPr>
              <a:defRPr/>
            </a:lvl1pPr>
          </a:lstStyle>
          <a:p>
            <a:fld id="{373A897E-C312-427F-B0DA-0089755DD6D4}" type="slidenum">
              <a:rPr lang="en-US" altLang="en-US"/>
              <a:pPr/>
              <a:t>‹#›</a:t>
            </a:fld>
            <a:endParaRPr lang="en-US" altLang="en-US"/>
          </a:p>
        </p:txBody>
      </p:sp>
    </p:spTree>
    <p:extLst>
      <p:ext uri="{BB962C8B-B14F-4D97-AF65-F5344CB8AC3E}">
        <p14:creationId xmlns:p14="http://schemas.microsoft.com/office/powerpoint/2010/main" val="871048296"/>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A81EBAEB-1DE5-486F-A4C0-75B8EFCA9315}" type="slidenum">
              <a:rPr lang="en-US" altLang="en-US" smtClean="0"/>
              <a:pPr/>
              <a:t>‹#›</a:t>
            </a:fld>
            <a:endParaRPr lang="en-US" altLang="en-US"/>
          </a:p>
        </p:txBody>
      </p:sp>
    </p:spTree>
    <p:extLst>
      <p:ext uri="{BB962C8B-B14F-4D97-AF65-F5344CB8AC3E}">
        <p14:creationId xmlns:p14="http://schemas.microsoft.com/office/powerpoint/2010/main" val="3851975831"/>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BF4E01E4-D9BF-45CF-9744-45EA3987D85F}" type="slidenum">
              <a:rPr lang="en-US" altLang="en-US" smtClean="0"/>
              <a:pPr/>
              <a:t>‹#›</a:t>
            </a:fld>
            <a:endParaRPr lang="en-US" altLang="en-US"/>
          </a:p>
        </p:txBody>
      </p:sp>
    </p:spTree>
    <p:extLst>
      <p:ext uri="{BB962C8B-B14F-4D97-AF65-F5344CB8AC3E}">
        <p14:creationId xmlns:p14="http://schemas.microsoft.com/office/powerpoint/2010/main" val="2522015050"/>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DCC4C2B9-B053-4FEB-849B-42EB0050C0E8}" type="slidenum">
              <a:rPr lang="en-US" altLang="en-US" smtClean="0"/>
              <a:pPr/>
              <a:t>‹#›</a:t>
            </a:fld>
            <a:endParaRPr lang="en-US" altLang="en-US"/>
          </a:p>
        </p:txBody>
      </p:sp>
    </p:spTree>
    <p:extLst>
      <p:ext uri="{BB962C8B-B14F-4D97-AF65-F5344CB8AC3E}">
        <p14:creationId xmlns:p14="http://schemas.microsoft.com/office/powerpoint/2010/main" val="1200070965"/>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29D75EE7-833E-4CC4-9C53-7E020C046509}" type="slidenum">
              <a:rPr lang="en-US" altLang="en-US" smtClean="0"/>
              <a:pPr/>
              <a:t>‹#›</a:t>
            </a:fld>
            <a:endParaRPr lang="en-US" altLang="en-US"/>
          </a:p>
        </p:txBody>
      </p:sp>
    </p:spTree>
    <p:extLst>
      <p:ext uri="{BB962C8B-B14F-4D97-AF65-F5344CB8AC3E}">
        <p14:creationId xmlns:p14="http://schemas.microsoft.com/office/powerpoint/2010/main" val="2653621694"/>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C6424B02-E086-4A08-BE4D-0BE108F0CDE5}" type="slidenum">
              <a:rPr lang="en-US" altLang="en-US" smtClean="0"/>
              <a:pPr/>
              <a:t>‹#›</a:t>
            </a:fld>
            <a:endParaRPr lang="en-US" altLang="en-US"/>
          </a:p>
        </p:txBody>
      </p:sp>
    </p:spTree>
    <p:extLst>
      <p:ext uri="{BB962C8B-B14F-4D97-AF65-F5344CB8AC3E}">
        <p14:creationId xmlns:p14="http://schemas.microsoft.com/office/powerpoint/2010/main" val="660519489"/>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C9F2FEB9-2DF0-4678-B948-5E04676F3794}" type="slidenum">
              <a:rPr lang="en-US" altLang="en-US" smtClean="0"/>
              <a:pPr/>
              <a:t>‹#›</a:t>
            </a:fld>
            <a:endParaRPr lang="en-US" altLang="en-US"/>
          </a:p>
        </p:txBody>
      </p:sp>
    </p:spTree>
    <p:extLst>
      <p:ext uri="{BB962C8B-B14F-4D97-AF65-F5344CB8AC3E}">
        <p14:creationId xmlns:p14="http://schemas.microsoft.com/office/powerpoint/2010/main" val="2988620590"/>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77945A40-091F-4CC6-A77D-09344715DB58}" type="slidenum">
              <a:rPr lang="en-US" altLang="en-US" smtClean="0"/>
              <a:pPr/>
              <a:t>‹#›</a:t>
            </a:fld>
            <a:endParaRPr lang="en-US" altLang="en-US"/>
          </a:p>
        </p:txBody>
      </p:sp>
    </p:spTree>
    <p:extLst>
      <p:ext uri="{BB962C8B-B14F-4D97-AF65-F5344CB8AC3E}">
        <p14:creationId xmlns:p14="http://schemas.microsoft.com/office/powerpoint/2010/main" val="2472969109"/>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A6D06BE0-6054-4C0C-BD15-E84F2BE51A82}" type="slidenum">
              <a:rPr lang="en-US" altLang="en-US" smtClean="0"/>
              <a:pPr/>
              <a:t>‹#›</a:t>
            </a:fld>
            <a:endParaRPr lang="en-US" altLang="en-US"/>
          </a:p>
        </p:txBody>
      </p:sp>
    </p:spTree>
    <p:extLst>
      <p:ext uri="{BB962C8B-B14F-4D97-AF65-F5344CB8AC3E}">
        <p14:creationId xmlns:p14="http://schemas.microsoft.com/office/powerpoint/2010/main" val="4178701708"/>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B841B692-D9CA-4820-A17B-C05091204245}" type="slidenum">
              <a:rPr lang="en-US" altLang="en-US" smtClean="0"/>
              <a:pPr/>
              <a:t>‹#›</a:t>
            </a:fld>
            <a:endParaRPr lang="en-US" altLang="en-US"/>
          </a:p>
        </p:txBody>
      </p:sp>
    </p:spTree>
    <p:extLst>
      <p:ext uri="{BB962C8B-B14F-4D97-AF65-F5344CB8AC3E}">
        <p14:creationId xmlns:p14="http://schemas.microsoft.com/office/powerpoint/2010/main" val="1285176930"/>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B575960D-FEE1-4616-90AD-55D99F6352DC}" type="slidenum">
              <a:rPr lang="en-US" altLang="en-US" smtClean="0"/>
              <a:pPr/>
              <a:t>‹#›</a:t>
            </a:fld>
            <a:endParaRPr lang="en-US" altLang="en-US"/>
          </a:p>
        </p:txBody>
      </p:sp>
    </p:spTree>
    <p:extLst>
      <p:ext uri="{BB962C8B-B14F-4D97-AF65-F5344CB8AC3E}">
        <p14:creationId xmlns:p14="http://schemas.microsoft.com/office/powerpoint/2010/main" val="1823922494"/>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03A2C33A-229C-4924-BF58-6248B7B9EED6}" type="slidenum">
              <a:rPr lang="en-US" altLang="en-US" smtClean="0"/>
              <a:pPr/>
              <a:t>‹#›</a:t>
            </a:fld>
            <a:endParaRPr lang="en-US" altLang="en-US"/>
          </a:p>
        </p:txBody>
      </p:sp>
    </p:spTree>
    <p:extLst>
      <p:ext uri="{BB962C8B-B14F-4D97-AF65-F5344CB8AC3E}">
        <p14:creationId xmlns:p14="http://schemas.microsoft.com/office/powerpoint/2010/main" val="904542726"/>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3AA6B1AD-7B58-4B22-BEEF-869DC45DD1F5}" type="slidenum">
              <a:rPr lang="en-US" altLang="en-US" smtClean="0"/>
              <a:pPr/>
              <a:t>‹#›</a:t>
            </a:fld>
            <a:endParaRPr lang="en-US" altLang="en-US"/>
          </a:p>
        </p:txBody>
      </p:sp>
    </p:spTree>
    <p:extLst>
      <p:ext uri="{BB962C8B-B14F-4D97-AF65-F5344CB8AC3E}">
        <p14:creationId xmlns:p14="http://schemas.microsoft.com/office/powerpoint/2010/main" val="2602977010"/>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8400"/>
            <a:ext cx="28448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8737600" y="6248400"/>
            <a:ext cx="2844800" cy="457200"/>
          </a:xfrm>
        </p:spPr>
        <p:txBody>
          <a:bodyPr/>
          <a:lstStyle>
            <a:lvl1pPr>
              <a:defRPr/>
            </a:lvl1pPr>
          </a:lstStyle>
          <a:p>
            <a:fld id="{7D7C99A1-76D7-4A3D-821D-2A918DE7D534}" type="slidenum">
              <a:rPr lang="en-US" altLang="en-US"/>
              <a:pPr/>
              <a:t>‹#›</a:t>
            </a:fld>
            <a:endParaRPr lang="en-US" altLang="en-US"/>
          </a:p>
        </p:txBody>
      </p:sp>
    </p:spTree>
    <p:extLst>
      <p:ext uri="{BB962C8B-B14F-4D97-AF65-F5344CB8AC3E}">
        <p14:creationId xmlns:p14="http://schemas.microsoft.com/office/powerpoint/2010/main" val="2572286312"/>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6370E4C0-121E-4FE6-BAA4-A701E5D62E08}" type="slidenum">
              <a:rPr lang="en-US" altLang="en-US" smtClean="0"/>
              <a:pPr/>
              <a:t>‹#›</a:t>
            </a:fld>
            <a:endParaRPr lang="en-US" altLang="en-US"/>
          </a:p>
        </p:txBody>
      </p:sp>
    </p:spTree>
    <p:extLst>
      <p:ext uri="{BB962C8B-B14F-4D97-AF65-F5344CB8AC3E}">
        <p14:creationId xmlns:p14="http://schemas.microsoft.com/office/powerpoint/2010/main" val="2169538638"/>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88441477-E513-4ADE-9618-D729A6669B7C}" type="slidenum">
              <a:rPr lang="en-US" altLang="en-US" smtClean="0"/>
              <a:pPr/>
              <a:t>‹#›</a:t>
            </a:fld>
            <a:endParaRPr lang="en-US" altLang="en-US"/>
          </a:p>
        </p:txBody>
      </p:sp>
    </p:spTree>
    <p:extLst>
      <p:ext uri="{BB962C8B-B14F-4D97-AF65-F5344CB8AC3E}">
        <p14:creationId xmlns:p14="http://schemas.microsoft.com/office/powerpoint/2010/main" val="211023145"/>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EEC365D9-B8BD-46AC-BC43-79DB936A39C2}" type="slidenum">
              <a:rPr lang="en-US" altLang="en-US" smtClean="0"/>
              <a:pPr/>
              <a:t>‹#›</a:t>
            </a:fld>
            <a:endParaRPr lang="en-US" altLang="en-US"/>
          </a:p>
        </p:txBody>
      </p:sp>
    </p:spTree>
    <p:extLst>
      <p:ext uri="{BB962C8B-B14F-4D97-AF65-F5344CB8AC3E}">
        <p14:creationId xmlns:p14="http://schemas.microsoft.com/office/powerpoint/2010/main" val="3353431431"/>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E16464AF-6E67-4B72-97D4-29DE40333210}" type="slidenum">
              <a:rPr lang="en-US" altLang="en-US" smtClean="0"/>
              <a:pPr/>
              <a:t>‹#›</a:t>
            </a:fld>
            <a:endParaRPr lang="en-US" altLang="en-US"/>
          </a:p>
        </p:txBody>
      </p:sp>
    </p:spTree>
    <p:extLst>
      <p:ext uri="{BB962C8B-B14F-4D97-AF65-F5344CB8AC3E}">
        <p14:creationId xmlns:p14="http://schemas.microsoft.com/office/powerpoint/2010/main" val="226510488"/>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6A937592-3D0A-4B33-963D-37D5A00E9F1A}" type="slidenum">
              <a:rPr lang="en-US" altLang="en-US" smtClean="0"/>
              <a:pPr/>
              <a:t>‹#›</a:t>
            </a:fld>
            <a:endParaRPr lang="en-US" altLang="en-US"/>
          </a:p>
        </p:txBody>
      </p:sp>
    </p:spTree>
    <p:extLst>
      <p:ext uri="{BB962C8B-B14F-4D97-AF65-F5344CB8AC3E}">
        <p14:creationId xmlns:p14="http://schemas.microsoft.com/office/powerpoint/2010/main" val="506374599"/>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787D2465-EE63-4830-ABA5-8B69CC5FD1B4}" type="slidenum">
              <a:rPr lang="en-US" altLang="en-US" smtClean="0"/>
              <a:pPr/>
              <a:t>‹#›</a:t>
            </a:fld>
            <a:endParaRPr lang="en-US" altLang="en-US"/>
          </a:p>
        </p:txBody>
      </p:sp>
    </p:spTree>
    <p:extLst>
      <p:ext uri="{BB962C8B-B14F-4D97-AF65-F5344CB8AC3E}">
        <p14:creationId xmlns:p14="http://schemas.microsoft.com/office/powerpoint/2010/main" val="3992240039"/>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7C666A5C-B1E8-49BF-925A-D5391F291A43}" type="slidenum">
              <a:rPr lang="en-US" altLang="en-US" smtClean="0"/>
              <a:pPr/>
              <a:t>‹#›</a:t>
            </a:fld>
            <a:endParaRPr lang="en-US" altLang="en-US"/>
          </a:p>
        </p:txBody>
      </p:sp>
    </p:spTree>
    <p:extLst>
      <p:ext uri="{BB962C8B-B14F-4D97-AF65-F5344CB8AC3E}">
        <p14:creationId xmlns:p14="http://schemas.microsoft.com/office/powerpoint/2010/main" val="1043603398"/>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9E1410A8-5EF5-4A10-A937-A080F4D6802B}" type="slidenum">
              <a:rPr lang="en-US" altLang="en-US" smtClean="0"/>
              <a:pPr/>
              <a:t>‹#›</a:t>
            </a:fld>
            <a:endParaRPr lang="en-US" altLang="en-US"/>
          </a:p>
        </p:txBody>
      </p:sp>
    </p:spTree>
    <p:extLst>
      <p:ext uri="{BB962C8B-B14F-4D97-AF65-F5344CB8AC3E}">
        <p14:creationId xmlns:p14="http://schemas.microsoft.com/office/powerpoint/2010/main" val="752970294"/>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1C9E0460-A645-4FCD-8C29-5851067F61D0}" type="slidenum">
              <a:rPr lang="en-US" altLang="en-US" smtClean="0"/>
              <a:pPr/>
              <a:t>‹#›</a:t>
            </a:fld>
            <a:endParaRPr lang="en-US" altLang="en-US"/>
          </a:p>
        </p:txBody>
      </p:sp>
    </p:spTree>
    <p:extLst>
      <p:ext uri="{BB962C8B-B14F-4D97-AF65-F5344CB8AC3E}">
        <p14:creationId xmlns:p14="http://schemas.microsoft.com/office/powerpoint/2010/main" val="1877342097"/>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0044FEB0-36C6-45DA-9486-5944BFABDEAD}" type="slidenum">
              <a:rPr lang="en-US" altLang="en-US" smtClean="0"/>
              <a:pPr/>
              <a:t>‹#›</a:t>
            </a:fld>
            <a:endParaRPr lang="en-US" altLang="en-US"/>
          </a:p>
        </p:txBody>
      </p:sp>
    </p:spTree>
    <p:extLst>
      <p:ext uri="{BB962C8B-B14F-4D97-AF65-F5344CB8AC3E}">
        <p14:creationId xmlns:p14="http://schemas.microsoft.com/office/powerpoint/2010/main" val="2210602181"/>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1C109FE3-8401-40EC-B864-ECB4AF85A362}" type="slidenum">
              <a:rPr lang="en-US" altLang="en-US" smtClean="0"/>
              <a:pPr/>
              <a:t>‹#›</a:t>
            </a:fld>
            <a:endParaRPr lang="en-US" altLang="en-US"/>
          </a:p>
        </p:txBody>
      </p:sp>
    </p:spTree>
    <p:extLst>
      <p:ext uri="{BB962C8B-B14F-4D97-AF65-F5344CB8AC3E}">
        <p14:creationId xmlns:p14="http://schemas.microsoft.com/office/powerpoint/2010/main" val="3567421825"/>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79363BC6-D312-4DC4-82AE-A022C6A2F22B}" type="slidenum">
              <a:rPr lang="en-US" altLang="en-US" smtClean="0"/>
              <a:pPr/>
              <a:t>‹#›</a:t>
            </a:fld>
            <a:endParaRPr lang="en-US" altLang="en-US"/>
          </a:p>
        </p:txBody>
      </p:sp>
    </p:spTree>
    <p:extLst>
      <p:ext uri="{BB962C8B-B14F-4D97-AF65-F5344CB8AC3E}">
        <p14:creationId xmlns:p14="http://schemas.microsoft.com/office/powerpoint/2010/main" val="10507416"/>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CB70C732-E470-47E3-B06E-077F7A67F9F9}" type="slidenum">
              <a:rPr lang="en-US" altLang="en-US" smtClean="0"/>
              <a:pPr/>
              <a:t>‹#›</a:t>
            </a:fld>
            <a:endParaRPr lang="en-US" altLang="en-US"/>
          </a:p>
        </p:txBody>
      </p:sp>
    </p:spTree>
    <p:extLst>
      <p:ext uri="{BB962C8B-B14F-4D97-AF65-F5344CB8AC3E}">
        <p14:creationId xmlns:p14="http://schemas.microsoft.com/office/powerpoint/2010/main" val="2668965326"/>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0" y="473075"/>
            <a:ext cx="10871200" cy="1143000"/>
          </a:xfrm>
        </p:spPr>
        <p:txBody>
          <a:bodyPr/>
          <a:lstStyle/>
          <a:p>
            <a:r>
              <a:rPr lang="en-US"/>
              <a:t>Click to edit Master title style</a:t>
            </a:r>
          </a:p>
        </p:txBody>
      </p:sp>
      <p:sp>
        <p:nvSpPr>
          <p:cNvPr id="3" name="Text Placeholder 2"/>
          <p:cNvSpPr>
            <a:spLocks noGrp="1"/>
          </p:cNvSpPr>
          <p:nvPr>
            <p:ph type="body" sz="half" idx="1"/>
          </p:nvPr>
        </p:nvSpPr>
        <p:spPr>
          <a:xfrm>
            <a:off x="711200" y="1828800"/>
            <a:ext cx="5334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828800"/>
            <a:ext cx="5334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711200" y="6248400"/>
            <a:ext cx="27432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4318000" y="6248400"/>
            <a:ext cx="38608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9042400" y="6248400"/>
            <a:ext cx="2540000" cy="457200"/>
          </a:xfrm>
        </p:spPr>
        <p:txBody>
          <a:bodyPr/>
          <a:lstStyle>
            <a:lvl1pPr>
              <a:defRPr/>
            </a:lvl1pPr>
          </a:lstStyle>
          <a:p>
            <a:fld id="{729419C0-2CA5-4BBD-88E5-79077288A662}" type="slidenum">
              <a:rPr lang="en-US" altLang="en-US"/>
              <a:pPr/>
              <a:t>‹#›</a:t>
            </a:fld>
            <a:endParaRPr lang="en-US" altLang="en-US"/>
          </a:p>
        </p:txBody>
      </p:sp>
    </p:spTree>
    <p:extLst>
      <p:ext uri="{BB962C8B-B14F-4D97-AF65-F5344CB8AC3E}">
        <p14:creationId xmlns:p14="http://schemas.microsoft.com/office/powerpoint/2010/main" val="3822608329"/>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1"/>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1" y="3869638"/>
            <a:ext cx="8767860" cy="1388165"/>
          </a:xfrm>
        </p:spPr>
        <p:txBody>
          <a:bodyPr>
            <a:normAutofit/>
          </a:bodyPr>
          <a:lstStyle>
            <a:lvl1pPr marL="0" indent="0" algn="ctr">
              <a:buNone/>
              <a:defRPr sz="2200">
                <a:solidFill>
                  <a:srgbClr val="FFFFFF"/>
                </a:solidFill>
              </a:defRPr>
            </a:lvl1pPr>
            <a:lvl2pPr marL="457189" indent="0" algn="ctr">
              <a:buNone/>
              <a:defRPr sz="2200"/>
            </a:lvl2pPr>
            <a:lvl3pPr marL="914377" indent="0" algn="ctr">
              <a:buNone/>
              <a:defRPr sz="22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endParaRPr lang="en-US" alt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lt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69E1934-E918-408F-8474-9DF00A3F058B}" type="slidenum">
              <a:rPr lang="en-US" altLang="en-US" smtClean="0"/>
              <a:pPr/>
              <a:t>‹#›</a:t>
            </a:fld>
            <a:endParaRPr lang="en-US" altLang="en-US"/>
          </a:p>
        </p:txBody>
      </p:sp>
      <p:cxnSp>
        <p:nvCxnSpPr>
          <p:cNvPr id="8" name="Straight Connector 7"/>
          <p:cNvCxnSpPr/>
          <p:nvPr/>
        </p:nvCxnSpPr>
        <p:spPr>
          <a:xfrm>
            <a:off x="1978662"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9723285"/>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BC18696F-0E6D-4F5A-8133-480FA71C1165}" type="slidenum">
              <a:rPr lang="en-US" altLang="en-US" smtClean="0"/>
              <a:pPr/>
              <a:t>‹#›</a:t>
            </a:fld>
            <a:endParaRPr lang="en-US" altLang="en-US"/>
          </a:p>
        </p:txBody>
      </p:sp>
    </p:spTree>
    <p:extLst>
      <p:ext uri="{BB962C8B-B14F-4D97-AF65-F5344CB8AC3E}">
        <p14:creationId xmlns:p14="http://schemas.microsoft.com/office/powerpoint/2010/main" val="2377604571"/>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F15B0EC3-DEB8-4705-8402-825303DC1F97}" type="slidenum">
              <a:rPr lang="en-US" altLang="en-US" smtClean="0"/>
              <a:pPr/>
              <a:t>‹#›</a:t>
            </a:fld>
            <a:endParaRPr lang="en-US" altLang="en-US"/>
          </a:p>
        </p:txBody>
      </p:sp>
      <p:cxnSp>
        <p:nvCxnSpPr>
          <p:cNvPr id="7" name="Straight Connector 6"/>
          <p:cNvCxnSpPr/>
          <p:nvPr/>
        </p:nvCxnSpPr>
        <p:spPr>
          <a:xfrm>
            <a:off x="1981202"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0485867"/>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29D75EE7-833E-4CC4-9C53-7E020C046509}" type="slidenum">
              <a:rPr lang="en-US" altLang="en-US" smtClean="0"/>
              <a:pPr/>
              <a:t>‹#›</a:t>
            </a:fld>
            <a:endParaRPr lang="en-US" altLang="en-US"/>
          </a:p>
        </p:txBody>
      </p:sp>
    </p:spTree>
    <p:extLst>
      <p:ext uri="{BB962C8B-B14F-4D97-AF65-F5344CB8AC3E}">
        <p14:creationId xmlns:p14="http://schemas.microsoft.com/office/powerpoint/2010/main" val="2090229936"/>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88441477-E513-4ADE-9618-D729A6669B7C}" type="slidenum">
              <a:rPr lang="en-US" altLang="en-US" smtClean="0"/>
              <a:pPr/>
              <a:t>‹#›</a:t>
            </a:fld>
            <a:endParaRPr lang="en-US" altLang="en-US"/>
          </a:p>
        </p:txBody>
      </p:sp>
    </p:spTree>
    <p:extLst>
      <p:ext uri="{BB962C8B-B14F-4D97-AF65-F5344CB8AC3E}">
        <p14:creationId xmlns:p14="http://schemas.microsoft.com/office/powerpoint/2010/main" val="453471866"/>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CB70C732-E470-47E3-B06E-077F7A67F9F9}" type="slidenum">
              <a:rPr lang="en-US" altLang="en-US" smtClean="0"/>
              <a:pPr/>
              <a:t>‹#›</a:t>
            </a:fld>
            <a:endParaRPr lang="en-US" altLang="en-US"/>
          </a:p>
        </p:txBody>
      </p:sp>
    </p:spTree>
    <p:extLst>
      <p:ext uri="{BB962C8B-B14F-4D97-AF65-F5344CB8AC3E}">
        <p14:creationId xmlns:p14="http://schemas.microsoft.com/office/powerpoint/2010/main" val="3565836269"/>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61979510-E8D4-4E31-8606-3131D7CDED41}" type="slidenum">
              <a:rPr lang="en-US" altLang="en-US" smtClean="0"/>
              <a:pPr/>
              <a:t>‹#›</a:t>
            </a:fld>
            <a:endParaRPr lang="en-US" altLang="en-US"/>
          </a:p>
        </p:txBody>
      </p:sp>
    </p:spTree>
    <p:extLst>
      <p:ext uri="{BB962C8B-B14F-4D97-AF65-F5344CB8AC3E}">
        <p14:creationId xmlns:p14="http://schemas.microsoft.com/office/powerpoint/2010/main" val="2163603144"/>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50B937B2-7754-43B1-BC43-76639B1DE902}" type="slidenum">
              <a:rPr lang="en-US" altLang="en-US" smtClean="0"/>
              <a:pPr/>
              <a:t>‹#›</a:t>
            </a:fld>
            <a:endParaRPr lang="en-US" altLang="en-US"/>
          </a:p>
        </p:txBody>
      </p:sp>
    </p:spTree>
    <p:extLst>
      <p:ext uri="{BB962C8B-B14F-4D97-AF65-F5344CB8AC3E}">
        <p14:creationId xmlns:p14="http://schemas.microsoft.com/office/powerpoint/2010/main" val="3633851603"/>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26593BA6-6C60-4551-B6F5-8B2EF71B3897}" type="slidenum">
              <a:rPr lang="en-US" altLang="en-US" smtClean="0"/>
              <a:pPr/>
              <a:t>‹#›</a:t>
            </a:fld>
            <a:endParaRPr lang="en-US" altLang="en-US"/>
          </a:p>
        </p:txBody>
      </p:sp>
    </p:spTree>
    <p:extLst>
      <p:ext uri="{BB962C8B-B14F-4D97-AF65-F5344CB8AC3E}">
        <p14:creationId xmlns:p14="http://schemas.microsoft.com/office/powerpoint/2010/main" val="2513655634"/>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61979510-E8D4-4E31-8606-3131D7CDED41}" type="slidenum">
              <a:rPr lang="en-US" altLang="en-US" smtClean="0"/>
              <a:pPr/>
              <a:t>‹#›</a:t>
            </a:fld>
            <a:endParaRPr lang="en-US" altLang="en-US"/>
          </a:p>
        </p:txBody>
      </p:sp>
    </p:spTree>
    <p:extLst>
      <p:ext uri="{BB962C8B-B14F-4D97-AF65-F5344CB8AC3E}">
        <p14:creationId xmlns:p14="http://schemas.microsoft.com/office/powerpoint/2010/main" val="1120559390"/>
      </p:ext>
    </p:extLst>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9EBA5542-EDF9-49F6-B556-91888A3AED1E}" type="slidenum">
              <a:rPr lang="en-US" altLang="en-US" smtClean="0"/>
              <a:pPr/>
              <a:t>‹#›</a:t>
            </a:fld>
            <a:endParaRPr lang="en-US" altLang="en-US"/>
          </a:p>
        </p:txBody>
      </p:sp>
    </p:spTree>
    <p:extLst>
      <p:ext uri="{BB962C8B-B14F-4D97-AF65-F5344CB8AC3E}">
        <p14:creationId xmlns:p14="http://schemas.microsoft.com/office/powerpoint/2010/main" val="2201946070"/>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2"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0A5764B1-03F5-435A-A3A0-769755E054A1}" type="slidenum">
              <a:rPr lang="en-US" altLang="en-US" smtClean="0"/>
              <a:pPr/>
              <a:t>‹#›</a:t>
            </a:fld>
            <a:endParaRPr lang="en-US" altLang="en-US"/>
          </a:p>
        </p:txBody>
      </p:sp>
    </p:spTree>
    <p:extLst>
      <p:ext uri="{BB962C8B-B14F-4D97-AF65-F5344CB8AC3E}">
        <p14:creationId xmlns:p14="http://schemas.microsoft.com/office/powerpoint/2010/main" val="2402381927"/>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kumimoji="0" lang="en-US" sz="7200" b="1" i="0" u="none" strike="noStrike" kern="1200" cap="all" spc="0" normalizeH="0" baseline="0" dirty="0">
                <a:ln w="15875">
                  <a:solidFill>
                    <a:sysClr val="window" lastClr="FFFFFF"/>
                  </a:solidFill>
                </a:ln>
                <a:solidFill>
                  <a:srgbClr val="DF5327"/>
                </a:solidFill>
                <a:effectLst>
                  <a:outerShdw dist="38100" dir="2700000" algn="tl" rotWithShape="0">
                    <a:srgbClr val="DF5327"/>
                  </a:outerShdw>
                </a:effectLst>
                <a:uLnTx/>
                <a:uFillTx/>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chemeClr val="accent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solidFill>
              </a:defRPr>
            </a:lvl1pPr>
          </a:lstStyle>
          <a:p>
            <a:endParaRPr lang="en-US" altLang="en-US"/>
          </a:p>
        </p:txBody>
      </p:sp>
      <p:sp>
        <p:nvSpPr>
          <p:cNvPr id="5" name="Footer Placeholder 4"/>
          <p:cNvSpPr>
            <a:spLocks noGrp="1"/>
          </p:cNvSpPr>
          <p:nvPr>
            <p:ph type="ftr" sz="quarter" idx="11"/>
          </p:nvPr>
        </p:nvSpPr>
        <p:spPr/>
        <p:txBody>
          <a:bodyPr/>
          <a:lstStyle>
            <a:lvl1pPr>
              <a:defRPr>
                <a:solidFill>
                  <a:schemeClr val="accent1"/>
                </a:solidFill>
              </a:defRPr>
            </a:lvl1pPr>
          </a:lstStyle>
          <a:p>
            <a:endParaRPr lang="en-US" altLang="en-US"/>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469E1934-E918-408F-8474-9DF00A3F058B}" type="slidenum">
              <a:rPr lang="en-US" altLang="en-US" smtClean="0"/>
              <a:pPr/>
              <a:t>‹#›</a:t>
            </a:fld>
            <a:endParaRPr lang="en-US" altLang="en-US"/>
          </a:p>
        </p:txBody>
      </p:sp>
      <p:cxnSp>
        <p:nvCxnSpPr>
          <p:cNvPr id="8" name="Straight Connector 7"/>
          <p:cNvCxnSpPr/>
          <p:nvPr/>
        </p:nvCxnSpPr>
        <p:spPr>
          <a:xfrm>
            <a:off x="1978660" y="3733800"/>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7097857"/>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BC18696F-0E6D-4F5A-8133-480FA71C1165}" type="slidenum">
              <a:rPr lang="en-US" altLang="en-US" smtClean="0"/>
              <a:pPr/>
              <a:t>‹#›</a:t>
            </a:fld>
            <a:endParaRPr lang="en-US" altLang="en-US"/>
          </a:p>
        </p:txBody>
      </p:sp>
    </p:spTree>
    <p:extLst>
      <p:ext uri="{BB962C8B-B14F-4D97-AF65-F5344CB8AC3E}">
        <p14:creationId xmlns:p14="http://schemas.microsoft.com/office/powerpoint/2010/main" val="3653809527"/>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marL="0" algn="ctr" defTabSz="914400" rtl="0" eaLnBrk="1" latinLnBrk="0" hangingPunct="1">
              <a:lnSpc>
                <a:spcPct val="85000"/>
              </a:lnSpc>
              <a:spcBef>
                <a:spcPct val="0"/>
              </a:spcBef>
              <a:buNone/>
              <a:defRPr kumimoji="0" lang="en-US" sz="7200" b="1" i="0" u="none" strike="noStrike" kern="1200" cap="all" spc="0" normalizeH="0" baseline="0" dirty="0">
                <a:ln w="15875">
                  <a:solidFill>
                    <a:sysClr val="window" lastClr="FFFFFF"/>
                  </a:solidFill>
                </a:ln>
                <a:solidFill>
                  <a:srgbClr val="DF5327"/>
                </a:solidFill>
                <a:effectLst>
                  <a:outerShdw dist="38100" dir="2700000" algn="tl" rotWithShape="0">
                    <a:srgbClr val="DF5327"/>
                  </a:outerShdw>
                </a:effectLst>
                <a:uLnTx/>
                <a:uFillTx/>
                <a:latin typeface="Corbel" pitchFamily="34" charset="0"/>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F15B0EC3-DEB8-4705-8402-825303DC1F97}" type="slidenum">
              <a:rPr lang="en-US" altLang="en-US" smtClean="0"/>
              <a:pPr/>
              <a:t>‹#›</a:t>
            </a:fld>
            <a:endParaRPr lang="en-US" alt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5984606"/>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29D75EE7-833E-4CC4-9C53-7E020C046509}" type="slidenum">
              <a:rPr lang="en-US" altLang="en-US" smtClean="0"/>
              <a:pPr/>
              <a:t>‹#›</a:t>
            </a:fld>
            <a:endParaRPr lang="en-US" altLang="en-US"/>
          </a:p>
        </p:txBody>
      </p:sp>
    </p:spTree>
    <p:extLst>
      <p:ext uri="{BB962C8B-B14F-4D97-AF65-F5344CB8AC3E}">
        <p14:creationId xmlns:p14="http://schemas.microsoft.com/office/powerpoint/2010/main" val="2516697450"/>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88441477-E513-4ADE-9618-D729A6669B7C}" type="slidenum">
              <a:rPr lang="en-US" altLang="en-US" smtClean="0"/>
              <a:pPr/>
              <a:t>‹#›</a:t>
            </a:fld>
            <a:endParaRPr lang="en-US" altLang="en-US"/>
          </a:p>
        </p:txBody>
      </p:sp>
    </p:spTree>
    <p:extLst>
      <p:ext uri="{BB962C8B-B14F-4D97-AF65-F5344CB8AC3E}">
        <p14:creationId xmlns:p14="http://schemas.microsoft.com/office/powerpoint/2010/main" val="598202698"/>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CB70C732-E470-47E3-B06E-077F7A67F9F9}" type="slidenum">
              <a:rPr lang="en-US" altLang="en-US" smtClean="0"/>
              <a:pPr/>
              <a:t>‹#›</a:t>
            </a:fld>
            <a:endParaRPr lang="en-US" altLang="en-US"/>
          </a:p>
        </p:txBody>
      </p:sp>
    </p:spTree>
    <p:extLst>
      <p:ext uri="{BB962C8B-B14F-4D97-AF65-F5344CB8AC3E}">
        <p14:creationId xmlns:p14="http://schemas.microsoft.com/office/powerpoint/2010/main" val="535339116"/>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61979510-E8D4-4E31-8606-3131D7CDED41}" type="slidenum">
              <a:rPr lang="en-US" altLang="en-US" smtClean="0"/>
              <a:pPr/>
              <a:t>‹#›</a:t>
            </a:fld>
            <a:endParaRPr lang="en-US" altLang="en-US"/>
          </a:p>
        </p:txBody>
      </p:sp>
    </p:spTree>
    <p:extLst>
      <p:ext uri="{BB962C8B-B14F-4D97-AF65-F5344CB8AC3E}">
        <p14:creationId xmlns:p14="http://schemas.microsoft.com/office/powerpoint/2010/main" val="2364732207"/>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50B937B2-7754-43B1-BC43-76639B1DE902}" type="slidenum">
              <a:rPr lang="en-US" altLang="en-US" smtClean="0"/>
              <a:pPr/>
              <a:t>‹#›</a:t>
            </a:fld>
            <a:endParaRPr lang="en-US" altLang="en-US"/>
          </a:p>
        </p:txBody>
      </p:sp>
    </p:spTree>
    <p:extLst>
      <p:ext uri="{BB962C8B-B14F-4D97-AF65-F5344CB8AC3E}">
        <p14:creationId xmlns:p14="http://schemas.microsoft.com/office/powerpoint/2010/main" val="2670684924"/>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50B937B2-7754-43B1-BC43-76639B1DE902}" type="slidenum">
              <a:rPr lang="en-US" altLang="en-US" smtClean="0"/>
              <a:pPr/>
              <a:t>‹#›</a:t>
            </a:fld>
            <a:endParaRPr lang="en-US" altLang="en-US"/>
          </a:p>
        </p:txBody>
      </p:sp>
    </p:spTree>
    <p:extLst>
      <p:ext uri="{BB962C8B-B14F-4D97-AF65-F5344CB8AC3E}">
        <p14:creationId xmlns:p14="http://schemas.microsoft.com/office/powerpoint/2010/main" val="3472547334"/>
      </p:ext>
    </p:extLst>
  </p:cSld>
  <p:clrMapOvr>
    <a:masterClrMapping/>
  </p:clrMapOvr>
  <p:transition spd="slow">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26593BA6-6C60-4551-B6F5-8B2EF71B3897}" type="slidenum">
              <a:rPr lang="en-US" altLang="en-US" smtClean="0"/>
              <a:pPr/>
              <a:t>‹#›</a:t>
            </a:fld>
            <a:endParaRPr lang="en-US" altLang="en-US"/>
          </a:p>
        </p:txBody>
      </p:sp>
    </p:spTree>
    <p:extLst>
      <p:ext uri="{BB962C8B-B14F-4D97-AF65-F5344CB8AC3E}">
        <p14:creationId xmlns:p14="http://schemas.microsoft.com/office/powerpoint/2010/main" val="2537775009"/>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9EBA5542-EDF9-49F6-B556-91888A3AED1E}" type="slidenum">
              <a:rPr lang="en-US" altLang="en-US" smtClean="0"/>
              <a:pPr/>
              <a:t>‹#›</a:t>
            </a:fld>
            <a:endParaRPr lang="en-US" altLang="en-US"/>
          </a:p>
        </p:txBody>
      </p:sp>
    </p:spTree>
    <p:extLst>
      <p:ext uri="{BB962C8B-B14F-4D97-AF65-F5344CB8AC3E}">
        <p14:creationId xmlns:p14="http://schemas.microsoft.com/office/powerpoint/2010/main" val="1305557997"/>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0A5764B1-03F5-435A-A3A0-769755E054A1}" type="slidenum">
              <a:rPr lang="en-US" altLang="en-US" smtClean="0"/>
              <a:pPr/>
              <a:t>‹#›</a:t>
            </a:fld>
            <a:endParaRPr lang="en-US" altLang="en-US"/>
          </a:p>
        </p:txBody>
      </p:sp>
    </p:spTree>
    <p:extLst>
      <p:ext uri="{BB962C8B-B14F-4D97-AF65-F5344CB8AC3E}">
        <p14:creationId xmlns:p14="http://schemas.microsoft.com/office/powerpoint/2010/main" val="2488034338"/>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8"/>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5"/>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1600205"/>
            <a:ext cx="5384800" cy="4530725"/>
          </a:xfrm>
        </p:spPr>
        <p:txBody>
          <a:bodyPr/>
          <a:lstStyle/>
          <a:p>
            <a:endParaRPr lang="en-US"/>
          </a:p>
        </p:txBody>
      </p:sp>
      <p:sp>
        <p:nvSpPr>
          <p:cNvPr id="5" name="Date Placeholder 4"/>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8737600" y="6243638"/>
            <a:ext cx="2844800" cy="457200"/>
          </a:xfrm>
        </p:spPr>
        <p:txBody>
          <a:bodyPr/>
          <a:lstStyle>
            <a:lvl1pPr>
              <a:defRPr/>
            </a:lvl1pPr>
          </a:lstStyle>
          <a:p>
            <a:fld id="{A0C8B281-8B87-4CBD-8141-65D37439F550}" type="slidenum">
              <a:rPr lang="en-US" altLang="en-US"/>
              <a:pPr/>
              <a:t>‹#›</a:t>
            </a:fld>
            <a:endParaRPr lang="en-US" altLang="en-US"/>
          </a:p>
        </p:txBody>
      </p:sp>
    </p:spTree>
    <p:extLst>
      <p:ext uri="{BB962C8B-B14F-4D97-AF65-F5344CB8AC3E}">
        <p14:creationId xmlns:p14="http://schemas.microsoft.com/office/powerpoint/2010/main" val="3468909752"/>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endParaRPr lang="en-US" alt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lt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69E1934-E918-408F-8474-9DF00A3F058B}" type="slidenum">
              <a:rPr lang="en-US" altLang="en-US" smtClean="0"/>
              <a:pPr/>
              <a:t>‹#›</a:t>
            </a:fld>
            <a:endParaRPr lang="en-US" alt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3220159"/>
      </p:ext>
    </p:extLst>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BC18696F-0E6D-4F5A-8133-480FA71C1165}" type="slidenum">
              <a:rPr lang="en-US" altLang="en-US" smtClean="0"/>
              <a:pPr/>
              <a:t>‹#›</a:t>
            </a:fld>
            <a:endParaRPr lang="en-US" altLang="en-US"/>
          </a:p>
        </p:txBody>
      </p:sp>
    </p:spTree>
    <p:extLst>
      <p:ext uri="{BB962C8B-B14F-4D97-AF65-F5344CB8AC3E}">
        <p14:creationId xmlns:p14="http://schemas.microsoft.com/office/powerpoint/2010/main" val="1450977186"/>
      </p:ext>
    </p:extLst>
  </p:cSld>
  <p:clrMapOvr>
    <a:masterClrMapping/>
  </p:clrMapOvr>
  <p:transition spd="slow">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F15B0EC3-DEB8-4705-8402-825303DC1F97}" type="slidenum">
              <a:rPr lang="en-US" altLang="en-US" smtClean="0"/>
              <a:pPr/>
              <a:t>‹#›</a:t>
            </a:fld>
            <a:endParaRPr lang="en-US" alt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3789574"/>
      </p:ext>
    </p:extLst>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29D75EE7-833E-4CC4-9C53-7E020C046509}" type="slidenum">
              <a:rPr lang="en-US" altLang="en-US" smtClean="0"/>
              <a:pPr/>
              <a:t>‹#›</a:t>
            </a:fld>
            <a:endParaRPr lang="en-US" altLang="en-US"/>
          </a:p>
        </p:txBody>
      </p:sp>
    </p:spTree>
    <p:extLst>
      <p:ext uri="{BB962C8B-B14F-4D97-AF65-F5344CB8AC3E}">
        <p14:creationId xmlns:p14="http://schemas.microsoft.com/office/powerpoint/2010/main" val="4154166375"/>
      </p:ext>
    </p:extLst>
  </p:cSld>
  <p:clrMapOvr>
    <a:masterClrMapping/>
  </p:clrMapOvr>
  <p:transition spd="slow">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88441477-E513-4ADE-9618-D729A6669B7C}" type="slidenum">
              <a:rPr lang="en-US" altLang="en-US" smtClean="0"/>
              <a:pPr/>
              <a:t>‹#›</a:t>
            </a:fld>
            <a:endParaRPr lang="en-US" altLang="en-US"/>
          </a:p>
        </p:txBody>
      </p:sp>
    </p:spTree>
    <p:extLst>
      <p:ext uri="{BB962C8B-B14F-4D97-AF65-F5344CB8AC3E}">
        <p14:creationId xmlns:p14="http://schemas.microsoft.com/office/powerpoint/2010/main" val="3072977575"/>
      </p:ext>
    </p:extLst>
  </p:cSld>
  <p:clrMapOvr>
    <a:masterClrMapping/>
  </p:clrMapOvr>
  <p:transition spd="slow">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CB70C732-E470-47E3-B06E-077F7A67F9F9}" type="slidenum">
              <a:rPr lang="en-US" altLang="en-US" smtClean="0"/>
              <a:pPr/>
              <a:t>‹#›</a:t>
            </a:fld>
            <a:endParaRPr lang="en-US" altLang="en-US"/>
          </a:p>
        </p:txBody>
      </p:sp>
    </p:spTree>
    <p:extLst>
      <p:ext uri="{BB962C8B-B14F-4D97-AF65-F5344CB8AC3E}">
        <p14:creationId xmlns:p14="http://schemas.microsoft.com/office/powerpoint/2010/main" val="1195598392"/>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26593BA6-6C60-4551-B6F5-8B2EF71B3897}" type="slidenum">
              <a:rPr lang="en-US" altLang="en-US" smtClean="0"/>
              <a:pPr/>
              <a:t>‹#›</a:t>
            </a:fld>
            <a:endParaRPr lang="en-US" altLang="en-US"/>
          </a:p>
        </p:txBody>
      </p:sp>
    </p:spTree>
    <p:extLst>
      <p:ext uri="{BB962C8B-B14F-4D97-AF65-F5344CB8AC3E}">
        <p14:creationId xmlns:p14="http://schemas.microsoft.com/office/powerpoint/2010/main" val="1022797046"/>
      </p:ext>
    </p:extLst>
  </p:cSld>
  <p:clrMapOvr>
    <a:masterClrMapping/>
  </p:clrMapOvr>
  <p:transition spd="slow">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61979510-E8D4-4E31-8606-3131D7CDED41}" type="slidenum">
              <a:rPr lang="en-US" altLang="en-US" smtClean="0"/>
              <a:pPr/>
              <a:t>‹#›</a:t>
            </a:fld>
            <a:endParaRPr lang="en-US" altLang="en-US"/>
          </a:p>
        </p:txBody>
      </p:sp>
    </p:spTree>
    <p:extLst>
      <p:ext uri="{BB962C8B-B14F-4D97-AF65-F5344CB8AC3E}">
        <p14:creationId xmlns:p14="http://schemas.microsoft.com/office/powerpoint/2010/main" val="983614921"/>
      </p:ext>
    </p:extLst>
  </p:cSld>
  <p:clrMapOvr>
    <a:masterClrMapping/>
  </p:clrMapOvr>
  <p:transition spd="slow">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50B937B2-7754-43B1-BC43-76639B1DE902}" type="slidenum">
              <a:rPr lang="en-US" altLang="en-US" smtClean="0"/>
              <a:pPr/>
              <a:t>‹#›</a:t>
            </a:fld>
            <a:endParaRPr lang="en-US" altLang="en-US"/>
          </a:p>
        </p:txBody>
      </p:sp>
    </p:spTree>
    <p:extLst>
      <p:ext uri="{BB962C8B-B14F-4D97-AF65-F5344CB8AC3E}">
        <p14:creationId xmlns:p14="http://schemas.microsoft.com/office/powerpoint/2010/main" val="2701727866"/>
      </p:ext>
    </p:extLst>
  </p:cSld>
  <p:clrMapOvr>
    <a:masterClrMapping/>
  </p:clrMapOvr>
  <p:transition spd="slow">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26593BA6-6C60-4551-B6F5-8B2EF71B3897}" type="slidenum">
              <a:rPr lang="en-US" altLang="en-US" smtClean="0"/>
              <a:pPr/>
              <a:t>‹#›</a:t>
            </a:fld>
            <a:endParaRPr lang="en-US" altLang="en-US"/>
          </a:p>
        </p:txBody>
      </p:sp>
    </p:spTree>
    <p:extLst>
      <p:ext uri="{BB962C8B-B14F-4D97-AF65-F5344CB8AC3E}">
        <p14:creationId xmlns:p14="http://schemas.microsoft.com/office/powerpoint/2010/main" val="2565041522"/>
      </p:ext>
    </p:extLst>
  </p:cSld>
  <p:clrMapOvr>
    <a:masterClrMapping/>
  </p:clrMapOvr>
  <p:transition spd="slow">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9EBA5542-EDF9-49F6-B556-91888A3AED1E}" type="slidenum">
              <a:rPr lang="en-US" altLang="en-US" smtClean="0"/>
              <a:pPr/>
              <a:t>‹#›</a:t>
            </a:fld>
            <a:endParaRPr lang="en-US" altLang="en-US"/>
          </a:p>
        </p:txBody>
      </p:sp>
    </p:spTree>
    <p:extLst>
      <p:ext uri="{BB962C8B-B14F-4D97-AF65-F5344CB8AC3E}">
        <p14:creationId xmlns:p14="http://schemas.microsoft.com/office/powerpoint/2010/main" val="4107841983"/>
      </p:ext>
    </p:extLst>
  </p:cSld>
  <p:clrMapOvr>
    <a:masterClrMapping/>
  </p:clrMapOvr>
  <p:transition spd="slow">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0A5764B1-03F5-435A-A3A0-769755E054A1}" type="slidenum">
              <a:rPr lang="en-US" altLang="en-US" smtClean="0"/>
              <a:pPr/>
              <a:t>‹#›</a:t>
            </a:fld>
            <a:endParaRPr lang="en-US" altLang="en-US"/>
          </a:p>
        </p:txBody>
      </p:sp>
    </p:spTree>
    <p:extLst>
      <p:ext uri="{BB962C8B-B14F-4D97-AF65-F5344CB8AC3E}">
        <p14:creationId xmlns:p14="http://schemas.microsoft.com/office/powerpoint/2010/main" val="2457725008"/>
      </p:ext>
    </p:extLst>
  </p:cSld>
  <p:clrMapOvr>
    <a:masterClrMapping/>
  </p:clrMapOvr>
  <p:transition spd="slow">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8"/>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5"/>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1600205"/>
            <a:ext cx="5384800" cy="4530725"/>
          </a:xfrm>
        </p:spPr>
        <p:txBody>
          <a:bodyPr/>
          <a:lstStyle/>
          <a:p>
            <a:endParaRPr lang="en-US"/>
          </a:p>
        </p:txBody>
      </p:sp>
      <p:sp>
        <p:nvSpPr>
          <p:cNvPr id="5" name="Date Placeholder 4"/>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8737600" y="6243638"/>
            <a:ext cx="2844800" cy="457200"/>
          </a:xfrm>
        </p:spPr>
        <p:txBody>
          <a:bodyPr/>
          <a:lstStyle>
            <a:lvl1pPr>
              <a:defRPr/>
            </a:lvl1pPr>
          </a:lstStyle>
          <a:p>
            <a:fld id="{A0C8B281-8B87-4CBD-8141-65D37439F550}" type="slidenum">
              <a:rPr lang="en-US" altLang="en-US"/>
              <a:pPr/>
              <a:t>‹#›</a:t>
            </a:fld>
            <a:endParaRPr lang="en-US" altLang="en-US"/>
          </a:p>
        </p:txBody>
      </p:sp>
    </p:spTree>
    <p:extLst>
      <p:ext uri="{BB962C8B-B14F-4D97-AF65-F5344CB8AC3E}">
        <p14:creationId xmlns:p14="http://schemas.microsoft.com/office/powerpoint/2010/main" val="438682594"/>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7.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8A27AF-59C7-4E09-805F-3F52EF8DCCF9}" type="slidenum">
              <a:rPr lang="en-US" altLang="en-US" smtClean="0"/>
              <a:pPr/>
              <a:t>‹#›</a:t>
            </a:fld>
            <a:endParaRPr lang="en-US" altLang="en-US"/>
          </a:p>
        </p:txBody>
      </p:sp>
    </p:spTree>
    <p:extLst>
      <p:ext uri="{BB962C8B-B14F-4D97-AF65-F5344CB8AC3E}">
        <p14:creationId xmlns:p14="http://schemas.microsoft.com/office/powerpoint/2010/main" val="2949422211"/>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ransition spd="slow">
    <p:fade/>
  </p:transition>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8A27AF-59C7-4E09-805F-3F52EF8DCCF9}" type="slidenum">
              <a:rPr lang="en-US" altLang="en-US" smtClean="0"/>
              <a:pPr/>
              <a:t>‹#›</a:t>
            </a:fld>
            <a:endParaRPr lang="en-US" altLang="en-US"/>
          </a:p>
        </p:txBody>
      </p:sp>
    </p:spTree>
    <p:extLst>
      <p:ext uri="{BB962C8B-B14F-4D97-AF65-F5344CB8AC3E}">
        <p14:creationId xmlns:p14="http://schemas.microsoft.com/office/powerpoint/2010/main" val="228665216"/>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ransition spd="slow">
    <p:fade/>
  </p:transition>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C5EE02-BF61-4D92-9A23-DBD203C508FF}" type="slidenum">
              <a:rPr lang="en-US" altLang="en-US" smtClean="0"/>
              <a:pPr/>
              <a:t>‹#›</a:t>
            </a:fld>
            <a:endParaRPr lang="en-US" altLang="en-US"/>
          </a:p>
        </p:txBody>
      </p:sp>
    </p:spTree>
    <p:extLst>
      <p:ext uri="{BB962C8B-B14F-4D97-AF65-F5344CB8AC3E}">
        <p14:creationId xmlns:p14="http://schemas.microsoft.com/office/powerpoint/2010/main" val="1065066446"/>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ransition spd="slow">
    <p:fade/>
  </p:transition>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C5EE02-BF61-4D92-9A23-DBD203C508FF}" type="slidenum">
              <a:rPr lang="en-US" altLang="en-US" smtClean="0"/>
              <a:pPr/>
              <a:t>‹#›</a:t>
            </a:fld>
            <a:endParaRPr lang="en-US" altLang="en-US"/>
          </a:p>
        </p:txBody>
      </p:sp>
    </p:spTree>
    <p:extLst>
      <p:ext uri="{BB962C8B-B14F-4D97-AF65-F5344CB8AC3E}">
        <p14:creationId xmlns:p14="http://schemas.microsoft.com/office/powerpoint/2010/main" val="1014852259"/>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ransition spd="slow">
    <p:fade/>
  </p:transition>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C5EE02-BF61-4D92-9A23-DBD203C508FF}" type="slidenum">
              <a:rPr lang="en-US" altLang="en-US" smtClean="0"/>
              <a:pPr/>
              <a:t>‹#›</a:t>
            </a:fld>
            <a:endParaRPr lang="en-US" altLang="en-US"/>
          </a:p>
        </p:txBody>
      </p:sp>
    </p:spTree>
    <p:extLst>
      <p:ext uri="{BB962C8B-B14F-4D97-AF65-F5344CB8AC3E}">
        <p14:creationId xmlns:p14="http://schemas.microsoft.com/office/powerpoint/2010/main" val="910795015"/>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p:transition spd="slow">
    <p:fade/>
  </p:transition>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1"/>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3"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7" y="6223832"/>
            <a:ext cx="2329075" cy="365125"/>
          </a:xfrm>
          <a:prstGeom prst="rect">
            <a:avLst/>
          </a:prstGeom>
        </p:spPr>
        <p:txBody>
          <a:bodyPr vert="horz" lIns="91440" tIns="45720" rIns="91440" bIns="45720" rtlCol="0" anchor="ctr"/>
          <a:lstStyle>
            <a:lvl1pPr algn="l">
              <a:defRPr sz="1200">
                <a:solidFill>
                  <a:schemeClr val="accent1"/>
                </a:solidFill>
              </a:defRPr>
            </a:lvl1pPr>
          </a:lstStyle>
          <a:p>
            <a:endParaRPr lang="en-US" altLang="en-US"/>
          </a:p>
        </p:txBody>
      </p:sp>
      <p:sp>
        <p:nvSpPr>
          <p:cNvPr id="5" name="Footer Placeholder 4"/>
          <p:cNvSpPr>
            <a:spLocks noGrp="1"/>
          </p:cNvSpPr>
          <p:nvPr>
            <p:ph type="ftr" sz="quarter" idx="3"/>
          </p:nvPr>
        </p:nvSpPr>
        <p:spPr>
          <a:xfrm>
            <a:off x="3949150" y="6223832"/>
            <a:ext cx="4717775" cy="365125"/>
          </a:xfrm>
          <a:prstGeom prst="rect">
            <a:avLst/>
          </a:prstGeom>
        </p:spPr>
        <p:txBody>
          <a:bodyPr vert="horz" lIns="91440" tIns="45720" rIns="91440" bIns="45720" rtlCol="0" anchor="ctr"/>
          <a:lstStyle>
            <a:lvl1pPr algn="ctr">
              <a:defRPr sz="1200">
                <a:solidFill>
                  <a:schemeClr val="accent1"/>
                </a:solidFill>
              </a:defRPr>
            </a:lvl1pPr>
          </a:lstStyle>
          <a:p>
            <a:endParaRPr lang="en-US" altLang="en-US"/>
          </a:p>
        </p:txBody>
      </p:sp>
      <p:sp>
        <p:nvSpPr>
          <p:cNvPr id="6" name="Slide Number Placeholder 5"/>
          <p:cNvSpPr>
            <a:spLocks noGrp="1"/>
          </p:cNvSpPr>
          <p:nvPr>
            <p:ph type="sldNum" sz="quarter" idx="4"/>
          </p:nvPr>
        </p:nvSpPr>
        <p:spPr>
          <a:xfrm>
            <a:off x="9329533" y="6223832"/>
            <a:ext cx="1706217" cy="365125"/>
          </a:xfrm>
          <a:prstGeom prst="rect">
            <a:avLst/>
          </a:prstGeom>
        </p:spPr>
        <p:txBody>
          <a:bodyPr vert="horz" lIns="91440" tIns="45720" rIns="91440" bIns="45720" rtlCol="0" anchor="ctr"/>
          <a:lstStyle>
            <a:lvl1pPr algn="r">
              <a:defRPr sz="1200">
                <a:solidFill>
                  <a:schemeClr val="accent1"/>
                </a:solidFill>
              </a:defRPr>
            </a:lvl1pPr>
          </a:lstStyle>
          <a:p>
            <a:fld id="{DC8A27AF-59C7-4E09-805F-3F52EF8DCCF9}" type="slidenum">
              <a:rPr lang="en-US" altLang="en-US" smtClean="0"/>
              <a:pPr/>
              <a:t>‹#›</a:t>
            </a:fld>
            <a:endParaRPr lang="en-US" altLang="en-US"/>
          </a:p>
        </p:txBody>
      </p:sp>
    </p:spTree>
    <p:extLst>
      <p:ext uri="{BB962C8B-B14F-4D97-AF65-F5344CB8AC3E}">
        <p14:creationId xmlns:p14="http://schemas.microsoft.com/office/powerpoint/2010/main" val="1148607672"/>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ransition spd="slow">
    <p:fade/>
  </p:transition>
  <p:hf hdr="0" ftr="0" dt="0"/>
  <p:txStyles>
    <p:titleStyle>
      <a:lvl1pPr algn="l" defTabSz="914377"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594" indent="-182875" algn="l" defTabSz="914377"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189" indent="-182875" algn="l" defTabSz="914377"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02" indent="-182875" algn="l" defTabSz="914377"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15" indent="-182875" algn="l" defTabSz="914377"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28" indent="-182875" algn="l" defTabSz="914377"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599960" indent="-228594" algn="l" defTabSz="914377"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899953" indent="-228594" algn="l" defTabSz="914377"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199945" indent="-228594" algn="l" defTabSz="914377"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499938" indent="-228594" algn="l" defTabSz="914377"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endParaRPr lang="en-US" alt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lt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DC8A27AF-59C7-4E09-805F-3F52EF8DCCF9}" type="slidenum">
              <a:rPr lang="en-US" altLang="en-US" smtClean="0"/>
              <a:pPr/>
              <a:t>‹#›</a:t>
            </a:fld>
            <a:endParaRPr lang="en-US" altLang="en-US"/>
          </a:p>
        </p:txBody>
      </p:sp>
    </p:spTree>
    <p:extLst>
      <p:ext uri="{BB962C8B-B14F-4D97-AF65-F5344CB8AC3E}">
        <p14:creationId xmlns:p14="http://schemas.microsoft.com/office/powerpoint/2010/main" val="978805983"/>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Lst>
  <p:transition spd="slow">
    <p:fade/>
  </p:transition>
  <p:hf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endParaRPr lang="en-US" alt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lt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DC8A27AF-59C7-4E09-805F-3F52EF8DCCF9}" type="slidenum">
              <a:rPr lang="en-US" altLang="en-US" smtClean="0"/>
              <a:pPr/>
              <a:t>‹#›</a:t>
            </a:fld>
            <a:endParaRPr lang="en-US" altLang="en-US"/>
          </a:p>
        </p:txBody>
      </p:sp>
    </p:spTree>
    <p:extLst>
      <p:ext uri="{BB962C8B-B14F-4D97-AF65-F5344CB8AC3E}">
        <p14:creationId xmlns:p14="http://schemas.microsoft.com/office/powerpoint/2010/main" val="3484366257"/>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Lst>
  <p:transition spd="slow">
    <p:fade/>
  </p:transition>
  <p:hf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2.wmf"/><Relationship Id="rId1" Type="http://schemas.openxmlformats.org/officeDocument/2006/relationships/slideLayout" Target="../slideLayouts/slideLayout95.xml"/></Relationships>
</file>

<file path=ppt/slides/_rels/slide101.x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notesSlide" Target="../notesSlides/notesSlide94.xml"/><Relationship Id="rId1" Type="http://schemas.openxmlformats.org/officeDocument/2006/relationships/slideLayout" Target="../slideLayouts/slideLayout95.xml"/><Relationship Id="rId5" Type="http://schemas.openxmlformats.org/officeDocument/2006/relationships/image" Target="../media/image73.png"/><Relationship Id="rId4" Type="http://schemas.openxmlformats.org/officeDocument/2006/relationships/image" Target="../media/image2.png"/></Relationships>
</file>

<file path=ppt/slides/_rels/slide10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5.xml"/><Relationship Id="rId1" Type="http://schemas.openxmlformats.org/officeDocument/2006/relationships/slideLayout" Target="../slideLayouts/slideLayout19.xml"/><Relationship Id="rId4" Type="http://schemas.openxmlformats.org/officeDocument/2006/relationships/image" Target="../media/image2.png"/></Relationships>
</file>

<file path=ppt/slides/_rels/slide10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76.jpeg"/><Relationship Id="rId7" Type="http://schemas.openxmlformats.org/officeDocument/2006/relationships/image" Target="../media/image78.png"/><Relationship Id="rId2" Type="http://schemas.openxmlformats.org/officeDocument/2006/relationships/notesSlide" Target="../notesSlides/notesSlide97.xml"/><Relationship Id="rId1" Type="http://schemas.openxmlformats.org/officeDocument/2006/relationships/slideLayout" Target="../slideLayouts/slideLayout78.xml"/><Relationship Id="rId6" Type="http://schemas.microsoft.com/office/2007/relationships/hdphoto" Target="../media/hdphoto4.wdp"/><Relationship Id="rId5" Type="http://schemas.openxmlformats.org/officeDocument/2006/relationships/image" Target="../media/image77.png"/><Relationship Id="rId4" Type="http://schemas.openxmlformats.org/officeDocument/2006/relationships/image" Target="../media/image2.png"/></Relationships>
</file>

<file path=ppt/slides/_rels/slide10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8.xml"/><Relationship Id="rId1" Type="http://schemas.openxmlformats.org/officeDocument/2006/relationships/slideLayout" Target="../slideLayouts/slideLayout19.xml"/><Relationship Id="rId5" Type="http://schemas.openxmlformats.org/officeDocument/2006/relationships/image" Target="../media/image80.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60.xml"/><Relationship Id="rId5" Type="http://schemas.microsoft.com/office/2007/relationships/hdphoto" Target="../media/hdphoto1.wdp"/><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60.xml"/><Relationship Id="rId5" Type="http://schemas.openxmlformats.org/officeDocument/2006/relationships/image" Target="../media/image2.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50.xml"/><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55.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55.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55.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55.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55.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36.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36.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36.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36.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36.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3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31.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31.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31.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19.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19.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19.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5.xml"/><Relationship Id="rId1" Type="http://schemas.openxmlformats.org/officeDocument/2006/relationships/slideLayout" Target="../slideLayouts/slideLayout19.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19.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31.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31.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31.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36.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31.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3.xml"/><Relationship Id="rId1" Type="http://schemas.openxmlformats.org/officeDocument/2006/relationships/slideLayout" Target="../slideLayouts/slideLayout67.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67.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5.xml"/><Relationship Id="rId1" Type="http://schemas.openxmlformats.org/officeDocument/2006/relationships/slideLayout" Target="../slideLayouts/slideLayout31.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3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7.xml"/><Relationship Id="rId1" Type="http://schemas.openxmlformats.org/officeDocument/2006/relationships/slideLayout" Target="../slideLayouts/slideLayout31.xml"/><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8.xml"/><Relationship Id="rId1" Type="http://schemas.openxmlformats.org/officeDocument/2006/relationships/slideLayout" Target="../slideLayouts/slideLayout31.xm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png"/><Relationship Id="rId1" Type="http://schemas.openxmlformats.org/officeDocument/2006/relationships/slideLayout" Target="../slideLayouts/slideLayout67.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hyperlink" Target="http://www.carnaval.com/saturnalia/"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2.xml"/><Relationship Id="rId1" Type="http://schemas.openxmlformats.org/officeDocument/2006/relationships/slideLayout" Target="../slideLayouts/slideLayout67.xml"/><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3.xml"/><Relationship Id="rId1" Type="http://schemas.openxmlformats.org/officeDocument/2006/relationships/slideLayout" Target="../slideLayouts/slideLayout19.xml"/><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4.xml"/><Relationship Id="rId1" Type="http://schemas.openxmlformats.org/officeDocument/2006/relationships/slideLayout" Target="../slideLayouts/slideLayout19.xml"/><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5.xml"/><Relationship Id="rId1" Type="http://schemas.openxmlformats.org/officeDocument/2006/relationships/slideLayout" Target="../slideLayouts/slideLayout19.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6.xml"/><Relationship Id="rId1" Type="http://schemas.openxmlformats.org/officeDocument/2006/relationships/slideLayout" Target="../slideLayouts/slideLayout48.xml"/><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7.xml"/><Relationship Id="rId1" Type="http://schemas.openxmlformats.org/officeDocument/2006/relationships/slideLayout" Target="../slideLayouts/slideLayout43.xml"/><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8.xml"/><Relationship Id="rId1" Type="http://schemas.openxmlformats.org/officeDocument/2006/relationships/slideLayout" Target="../slideLayouts/slideLayout43.xml"/><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42.jpeg"/></Relationships>
</file>

<file path=ppt/slides/_rels/slide6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9.xml"/><Relationship Id="rId1" Type="http://schemas.openxmlformats.org/officeDocument/2006/relationships/slideLayout" Target="../slideLayouts/slideLayout48.xml"/><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0.xml"/><Relationship Id="rId1" Type="http://schemas.openxmlformats.org/officeDocument/2006/relationships/slideLayout" Target="../slideLayouts/slideLayout43.xml"/><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2.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png"/><Relationship Id="rId1" Type="http://schemas.openxmlformats.org/officeDocument/2006/relationships/slideLayout" Target="../slideLayouts/slideLayout43.xml"/></Relationships>
</file>

<file path=ppt/slides/_rels/slide69.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2.png"/><Relationship Id="rId2" Type="http://schemas.openxmlformats.org/officeDocument/2006/relationships/notesSlide" Target="../notesSlides/notesSlide63.xml"/><Relationship Id="rId1" Type="http://schemas.openxmlformats.org/officeDocument/2006/relationships/slideLayout" Target="../slideLayouts/slideLayout6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7.xml"/><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4.xml"/><Relationship Id="rId1" Type="http://schemas.openxmlformats.org/officeDocument/2006/relationships/slideLayout" Target="../slideLayouts/slideLayout43.xml"/><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5.xml"/><Relationship Id="rId1" Type="http://schemas.openxmlformats.org/officeDocument/2006/relationships/slideLayout" Target="../slideLayouts/slideLayout19.xml"/><Relationship Id="rId4" Type="http://schemas.openxmlformats.org/officeDocument/2006/relationships/image" Target="../media/image2.png"/></Relationships>
</file>

<file path=ppt/slides/_rels/slide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6.xml"/><Relationship Id="rId1" Type="http://schemas.openxmlformats.org/officeDocument/2006/relationships/slideLayout" Target="../slideLayouts/slideLayout19.xml"/><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7.xml"/><Relationship Id="rId1" Type="http://schemas.openxmlformats.org/officeDocument/2006/relationships/slideLayout" Target="../slideLayouts/slideLayout19.xml"/><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8.xml"/><Relationship Id="rId1" Type="http://schemas.openxmlformats.org/officeDocument/2006/relationships/slideLayout" Target="../slideLayouts/slideLayout19.xml"/><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9.xml"/><Relationship Id="rId1" Type="http://schemas.openxmlformats.org/officeDocument/2006/relationships/slideLayout" Target="../slideLayouts/slideLayout19.xml"/><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0.xml"/><Relationship Id="rId1" Type="http://schemas.openxmlformats.org/officeDocument/2006/relationships/slideLayout" Target="../slideLayouts/slideLayout19.xml"/><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1.xml"/><Relationship Id="rId1" Type="http://schemas.openxmlformats.org/officeDocument/2006/relationships/slideLayout" Target="../slideLayouts/slideLayout19.xml"/><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2.xml"/><Relationship Id="rId1" Type="http://schemas.openxmlformats.org/officeDocument/2006/relationships/slideLayout" Target="../slideLayouts/slideLayout19.xml"/><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3.xml"/><Relationship Id="rId1" Type="http://schemas.openxmlformats.org/officeDocument/2006/relationships/slideLayout" Target="../slideLayouts/slideLayout78.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67.xml"/><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74.xml"/><Relationship Id="rId1" Type="http://schemas.openxmlformats.org/officeDocument/2006/relationships/slideLayout" Target="../slideLayouts/slideLayout19.xml"/><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5.xml"/><Relationship Id="rId1" Type="http://schemas.openxmlformats.org/officeDocument/2006/relationships/slideLayout" Target="../slideLayouts/slideLayout19.xml"/><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6.xml"/><Relationship Id="rId1" Type="http://schemas.openxmlformats.org/officeDocument/2006/relationships/slideLayout" Target="../slideLayouts/slideLayout19.xml"/><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7.xml"/><Relationship Id="rId1" Type="http://schemas.openxmlformats.org/officeDocument/2006/relationships/slideLayout" Target="../slideLayouts/slideLayout19.xml"/><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8.xml"/><Relationship Id="rId1" Type="http://schemas.openxmlformats.org/officeDocument/2006/relationships/slideLayout" Target="../slideLayouts/slideLayout19.xml"/><Relationship Id="rId4" Type="http://schemas.openxmlformats.org/officeDocument/2006/relationships/image" Target="../media/image2.png"/></Relationships>
</file>

<file path=ppt/slides/_rels/slide8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9.xml"/><Relationship Id="rId1" Type="http://schemas.openxmlformats.org/officeDocument/2006/relationships/slideLayout" Target="../slideLayouts/slideLayout19.xml"/><Relationship Id="rId4" Type="http://schemas.openxmlformats.org/officeDocument/2006/relationships/image" Target="../media/image2.png"/></Relationships>
</file>

<file path=ppt/slides/_rels/slide8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0.xml"/><Relationship Id="rId1" Type="http://schemas.openxmlformats.org/officeDocument/2006/relationships/slideLayout" Target="../slideLayouts/slideLayout19.xml"/><Relationship Id="rId4" Type="http://schemas.openxmlformats.org/officeDocument/2006/relationships/image" Target="../media/image2.png"/></Relationships>
</file>

<file path=ppt/slides/_rels/slide8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1.xml"/><Relationship Id="rId1" Type="http://schemas.openxmlformats.org/officeDocument/2006/relationships/slideLayout" Target="../slideLayouts/slideLayout19.xml"/><Relationship Id="rId4" Type="http://schemas.openxmlformats.org/officeDocument/2006/relationships/image" Target="../media/image2.png"/></Relationships>
</file>

<file path=ppt/slides/_rels/slide8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2.xml"/><Relationship Id="rId1" Type="http://schemas.openxmlformats.org/officeDocument/2006/relationships/slideLayout" Target="../slideLayouts/slideLayout19.xml"/><Relationship Id="rId4" Type="http://schemas.openxmlformats.org/officeDocument/2006/relationships/image" Target="../media/image2.png"/></Relationships>
</file>

<file path=ppt/slides/_rels/slide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3.xml"/><Relationship Id="rId1" Type="http://schemas.openxmlformats.org/officeDocument/2006/relationships/slideLayout" Target="../slideLayouts/slideLayout73.xml"/><Relationship Id="rId4" Type="http://schemas.openxmlformats.org/officeDocument/2006/relationships/image" Target="../media/image65.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4.xml"/><Relationship Id="rId1" Type="http://schemas.openxmlformats.org/officeDocument/2006/relationships/slideLayout" Target="../slideLayouts/slideLayout73.xml"/></Relationships>
</file>

<file path=ppt/slides/_rels/slide9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7.xml"/><Relationship Id="rId1" Type="http://schemas.openxmlformats.org/officeDocument/2006/relationships/slideLayout" Target="../slideLayouts/slideLayout43.xml"/><Relationship Id="rId4" Type="http://schemas.openxmlformats.org/officeDocument/2006/relationships/image" Target="../media/image2.png"/></Relationships>
</file>

<file path=ppt/slides/_rels/slide9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8.xml"/><Relationship Id="rId1" Type="http://schemas.openxmlformats.org/officeDocument/2006/relationships/slideLayout" Target="../slideLayouts/slideLayout43.xml"/><Relationship Id="rId4" Type="http://schemas.openxmlformats.org/officeDocument/2006/relationships/image" Target="../media/image2.png"/></Relationships>
</file>

<file path=ppt/slides/_rels/slide9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9.xml"/><Relationship Id="rId1" Type="http://schemas.openxmlformats.org/officeDocument/2006/relationships/slideLayout" Target="../slideLayouts/slideLayout75.xml"/><Relationship Id="rId4" Type="http://schemas.openxmlformats.org/officeDocument/2006/relationships/image" Target="../media/image2.png"/></Relationships>
</file>

<file path=ppt/slides/_rels/slide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0.xml"/><Relationship Id="rId1" Type="http://schemas.openxmlformats.org/officeDocument/2006/relationships/slideLayout" Target="../slideLayouts/slideLayout78.xml"/><Relationship Id="rId4" Type="http://schemas.openxmlformats.org/officeDocument/2006/relationships/image" Target="../media/image2.png"/></Relationships>
</file>

<file path=ppt/slides/_rels/slide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1.xml"/><Relationship Id="rId1" Type="http://schemas.openxmlformats.org/officeDocument/2006/relationships/slideLayout" Target="../slideLayouts/slideLayout73.xml"/><Relationship Id="rId4" Type="http://schemas.openxmlformats.org/officeDocument/2006/relationships/image" Target="../media/image70.jpeg"/></Relationships>
</file>

<file path=ppt/slides/_rels/slide9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2.xml"/><Relationship Id="rId1" Type="http://schemas.openxmlformats.org/officeDocument/2006/relationships/slideLayout" Target="../slideLayouts/slideLayout78.xml"/><Relationship Id="rId5" Type="http://schemas.openxmlformats.org/officeDocument/2006/relationships/image" Target="../media/image2.png"/><Relationship Id="rId4" Type="http://schemas.microsoft.com/office/2007/relationships/hdphoto" Target="../media/hdphoto3.wdp"/></Relationships>
</file>

<file path=ppt/slides/_rels/slide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3.xml"/><Relationship Id="rId1" Type="http://schemas.openxmlformats.org/officeDocument/2006/relationships/slideLayout" Target="../slideLayouts/slideLayout7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Picture7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78852" name="WordArt 4"/>
          <p:cNvSpPr>
            <a:spLocks noChangeArrowheads="1" noChangeShapeType="1" noTextEdit="1"/>
          </p:cNvSpPr>
          <p:nvPr/>
        </p:nvSpPr>
        <p:spPr bwMode="auto">
          <a:xfrm>
            <a:off x="6477000" y="782628"/>
            <a:ext cx="5439104" cy="1828800"/>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55556"/>
              </a:avLst>
            </a:prstTxWarp>
            <a:scene3d>
              <a:camera prst="orthographicFront"/>
              <a:lightRig rig="threePt" dir="t"/>
            </a:scene3d>
            <a:sp3d extrusionH="57150">
              <a:bevelT h="25400" prst="softRound"/>
            </a:sp3d>
          </a:bodyPr>
          <a:lstStyle/>
          <a:p>
            <a:r>
              <a:rPr lang="en-US" sz="3600" kern="10" dirty="0">
                <a:ln w="9525">
                  <a:solidFill>
                    <a:srgbClr val="000000"/>
                  </a:solidFill>
                  <a:round/>
                  <a:headEnd/>
                  <a:tailEnd/>
                </a:ln>
                <a:solidFill>
                  <a:srgbClr val="0070C0"/>
                </a:solidFill>
                <a:effectLst>
                  <a:glow rad="127000">
                    <a:schemeClr val="bg1"/>
                  </a:glow>
                </a:effectLst>
                <a:latin typeface="Arial Black" panose="020B0A04020102020204" pitchFamily="34" charset="0"/>
              </a:rPr>
              <a:t>The Truth About </a:t>
            </a:r>
          </a:p>
        </p:txBody>
      </p:sp>
      <p:sp>
        <p:nvSpPr>
          <p:cNvPr id="78853" name="WordArt 5"/>
          <p:cNvSpPr>
            <a:spLocks noChangeArrowheads="1" noChangeShapeType="1" noTextEdit="1"/>
          </p:cNvSpPr>
          <p:nvPr/>
        </p:nvSpPr>
        <p:spPr bwMode="auto">
          <a:xfrm>
            <a:off x="5771820" y="2743200"/>
            <a:ext cx="6144284" cy="1871663"/>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55556"/>
              </a:avLst>
            </a:prstTxWarp>
            <a:scene3d>
              <a:camera prst="orthographicFront"/>
              <a:lightRig rig="threePt" dir="t"/>
            </a:scene3d>
            <a:sp3d extrusionH="57150">
              <a:bevelT h="25400" prst="softRound"/>
            </a:sp3d>
          </a:bodyPr>
          <a:lstStyle/>
          <a:p>
            <a:r>
              <a:rPr lang="en-US" sz="3600" kern="10" dirty="0">
                <a:ln w="9525">
                  <a:solidFill>
                    <a:srgbClr val="000000"/>
                  </a:solidFill>
                  <a:round/>
                  <a:headEnd/>
                  <a:tailEnd/>
                </a:ln>
                <a:solidFill>
                  <a:srgbClr val="0070C0"/>
                </a:solidFill>
                <a:effectLst>
                  <a:glow rad="127000">
                    <a:schemeClr val="bg1"/>
                  </a:glow>
                </a:effectLst>
                <a:latin typeface="Arial Black" panose="020B0A04020102020204" pitchFamily="34" charset="0"/>
              </a:rPr>
              <a:t>Galatians 4:8-11</a:t>
            </a:r>
          </a:p>
        </p:txBody>
      </p:sp>
      <p:sp>
        <p:nvSpPr>
          <p:cNvPr id="3" name="Slide Number Placeholder 2">
            <a:extLst>
              <a:ext uri="{FF2B5EF4-FFF2-40B4-BE49-F238E27FC236}">
                <a16:creationId xmlns="" xmlns:a16="http://schemas.microsoft.com/office/drawing/2014/main" id="{36209DCC-D8FD-4BF1-BE7E-C078DE4461F8}"/>
              </a:ext>
            </a:extLst>
          </p:cNvPr>
          <p:cNvSpPr>
            <a:spLocks noGrp="1"/>
          </p:cNvSpPr>
          <p:nvPr>
            <p:ph type="sldNum" sz="quarter" idx="12"/>
          </p:nvPr>
        </p:nvSpPr>
        <p:spPr>
          <a:xfrm>
            <a:off x="8856662" y="7315200"/>
            <a:ext cx="2743200" cy="365125"/>
          </a:xfrm>
        </p:spPr>
        <p:txBody>
          <a:bodyPr/>
          <a:lstStyle/>
          <a:p>
            <a:fld id="{214F318F-8B32-4EF7-8BDF-4015FEE59EFA}" type="slidenum">
              <a:rPr lang="en-US" altLang="en-US" smtClean="0">
                <a:solidFill>
                  <a:schemeClr val="tx1"/>
                </a:solidFill>
              </a:rPr>
              <a:pPr/>
              <a:t>1</a:t>
            </a:fld>
            <a:endParaRPr lang="en-US" altLang="en-US" dirty="0">
              <a:solidFill>
                <a:schemeClr val="tx1"/>
              </a:solidFill>
            </a:endParaRPr>
          </a:p>
        </p:txBody>
      </p:sp>
      <p:pic>
        <p:nvPicPr>
          <p:cNvPr id="4" name="Picture 3">
            <a:extLst>
              <a:ext uri="{FF2B5EF4-FFF2-40B4-BE49-F238E27FC236}">
                <a16:creationId xmlns="" xmlns:a16="http://schemas.microsoft.com/office/drawing/2014/main" id="{4BB82B9E-42D9-491D-8C66-93500D2AB92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8852"/>
                                        </p:tgtEl>
                                        <p:attrNameLst>
                                          <p:attrName>style.visibility</p:attrName>
                                        </p:attrNameLst>
                                      </p:cBhvr>
                                      <p:to>
                                        <p:strVal val="visible"/>
                                      </p:to>
                                    </p:set>
                                    <p:animEffect transition="in" filter="barn(inVertical)">
                                      <p:cBhvr>
                                        <p:cTn id="7" dur="500"/>
                                        <p:tgtEl>
                                          <p:spTgt spid="7885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78853"/>
                                        </p:tgtEl>
                                        <p:attrNameLst>
                                          <p:attrName>style.visibility</p:attrName>
                                        </p:attrNameLst>
                                      </p:cBhvr>
                                      <p:to>
                                        <p:strVal val="visible"/>
                                      </p:to>
                                    </p:set>
                                    <p:animEffect transition="in" filter="barn(inVertical)">
                                      <p:cBhvr>
                                        <p:cTn id="11" dur="500"/>
                                        <p:tgtEl>
                                          <p:spTgt spid="788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2" grpId="0"/>
      <p:bldP spid="7885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50A0D"/>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2579"/>
            <a:ext cx="12192000" cy="4876800"/>
          </a:xfrm>
          <a:prstGeom prst="rect">
            <a:avLst/>
          </a:prstGeom>
        </p:spPr>
      </p:pic>
      <p:sp>
        <p:nvSpPr>
          <p:cNvPr id="3" name="TextBox 2"/>
          <p:cNvSpPr txBox="1"/>
          <p:nvPr/>
        </p:nvSpPr>
        <p:spPr>
          <a:xfrm>
            <a:off x="838200" y="749611"/>
            <a:ext cx="7010400" cy="584775"/>
          </a:xfrm>
          <a:prstGeom prst="rect">
            <a:avLst/>
          </a:prstGeom>
          <a:noFill/>
        </p:spPr>
        <p:txBody>
          <a:bodyPr wrap="square" rtlCol="0">
            <a:spAutoFit/>
          </a:bodyPr>
          <a:lstStyle/>
          <a:p>
            <a:r>
              <a:rPr lang="en-US" sz="3200" b="1" dirty="0">
                <a:solidFill>
                  <a:schemeClr val="bg1"/>
                </a:solidFill>
              </a:rPr>
              <a:t>Continuing Galatians 4:8-11</a:t>
            </a:r>
          </a:p>
        </p:txBody>
      </p:sp>
      <p:sp>
        <p:nvSpPr>
          <p:cNvPr id="5" name="TextBox 4"/>
          <p:cNvSpPr txBox="1"/>
          <p:nvPr/>
        </p:nvSpPr>
        <p:spPr>
          <a:xfrm>
            <a:off x="952500" y="2034123"/>
            <a:ext cx="5981700" cy="224676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pPr algn="l"/>
            <a:r>
              <a:rPr lang="en-US" sz="2800" b="1" dirty="0">
                <a:solidFill>
                  <a:schemeClr val="bg1"/>
                </a:solidFill>
                <a:latin typeface="Arial" panose="020B0604020202020204" pitchFamily="34" charset="0"/>
                <a:cs typeface="Arial" panose="020B0604020202020204" pitchFamily="34" charset="0"/>
              </a:rPr>
              <a:t>10.  Ye observe days, and months, </a:t>
            </a:r>
            <a:br>
              <a:rPr lang="en-US" sz="2800" b="1" dirty="0">
                <a:solidFill>
                  <a:schemeClr val="bg1"/>
                </a:solidFill>
                <a:latin typeface="Arial" panose="020B0604020202020204" pitchFamily="34" charset="0"/>
                <a:cs typeface="Arial" panose="020B0604020202020204" pitchFamily="34" charset="0"/>
              </a:rPr>
            </a:br>
            <a:r>
              <a:rPr lang="en-US" sz="2800" b="1" dirty="0">
                <a:solidFill>
                  <a:schemeClr val="bg1"/>
                </a:solidFill>
                <a:latin typeface="Arial" panose="020B0604020202020204" pitchFamily="34" charset="0"/>
                <a:cs typeface="Arial" panose="020B0604020202020204" pitchFamily="34" charset="0"/>
              </a:rPr>
              <a:t>       and times, and years.  </a:t>
            </a:r>
          </a:p>
          <a:p>
            <a:pPr algn="l"/>
            <a:r>
              <a:rPr lang="en-US" sz="2800" b="1" dirty="0">
                <a:solidFill>
                  <a:schemeClr val="bg1"/>
                </a:solidFill>
                <a:latin typeface="Arial" panose="020B0604020202020204" pitchFamily="34" charset="0"/>
                <a:cs typeface="Arial" panose="020B0604020202020204" pitchFamily="34" charset="0"/>
              </a:rPr>
              <a:t>11.  I am afraid of you, lest I have </a:t>
            </a:r>
            <a:br>
              <a:rPr lang="en-US" sz="2800" b="1" dirty="0">
                <a:solidFill>
                  <a:schemeClr val="bg1"/>
                </a:solidFill>
                <a:latin typeface="Arial" panose="020B0604020202020204" pitchFamily="34" charset="0"/>
                <a:cs typeface="Arial" panose="020B0604020202020204" pitchFamily="34" charset="0"/>
              </a:rPr>
            </a:br>
            <a:r>
              <a:rPr lang="en-US" sz="2800" b="1" dirty="0">
                <a:solidFill>
                  <a:schemeClr val="bg1"/>
                </a:solidFill>
                <a:latin typeface="Arial" panose="020B0604020202020204" pitchFamily="34" charset="0"/>
                <a:cs typeface="Arial" panose="020B0604020202020204" pitchFamily="34" charset="0"/>
              </a:rPr>
              <a:t>      </a:t>
            </a:r>
            <a:r>
              <a:rPr lang="en-US" b="1" dirty="0">
                <a:solidFill>
                  <a:schemeClr val="bg1"/>
                </a:solidFill>
                <a:latin typeface="Arial" panose="020B0604020202020204" pitchFamily="34" charset="0"/>
                <a:cs typeface="Arial" panose="020B0604020202020204" pitchFamily="34" charset="0"/>
              </a:rPr>
              <a:t> </a:t>
            </a:r>
            <a:r>
              <a:rPr lang="en-US" sz="2800" b="1" dirty="0">
                <a:solidFill>
                  <a:schemeClr val="bg1"/>
                </a:solidFill>
                <a:latin typeface="Arial" panose="020B0604020202020204" pitchFamily="34" charset="0"/>
                <a:cs typeface="Arial" panose="020B0604020202020204" pitchFamily="34" charset="0"/>
              </a:rPr>
              <a:t>bestowed upon you labor </a:t>
            </a:r>
            <a:br>
              <a:rPr lang="en-US" sz="2800" b="1" dirty="0">
                <a:solidFill>
                  <a:schemeClr val="bg1"/>
                </a:solidFill>
                <a:latin typeface="Arial" panose="020B0604020202020204" pitchFamily="34" charset="0"/>
                <a:cs typeface="Arial" panose="020B0604020202020204" pitchFamily="34" charset="0"/>
              </a:rPr>
            </a:br>
            <a:r>
              <a:rPr lang="en-US" sz="2800" b="1" dirty="0">
                <a:solidFill>
                  <a:schemeClr val="bg1"/>
                </a:solidFill>
                <a:latin typeface="Arial" panose="020B0604020202020204" pitchFamily="34" charset="0"/>
                <a:cs typeface="Arial" panose="020B0604020202020204" pitchFamily="34" charset="0"/>
              </a:rPr>
              <a:t>       in vain.” </a:t>
            </a:r>
            <a:r>
              <a:rPr lang="en-US" sz="2000" i="1" dirty="0">
                <a:solidFill>
                  <a:schemeClr val="bg1"/>
                </a:solidFill>
                <a:latin typeface="Arial" panose="020B0604020202020204" pitchFamily="34" charset="0"/>
                <a:cs typeface="Arial" panose="020B0604020202020204" pitchFamily="34" charset="0"/>
              </a:rPr>
              <a:t>KJV</a:t>
            </a:r>
            <a:endParaRPr lang="en-US" sz="2800" i="1"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952500" y="4803421"/>
            <a:ext cx="9867900" cy="138499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2800" dirty="0">
                <a:solidFill>
                  <a:schemeClr val="bg1"/>
                </a:solidFill>
                <a:latin typeface="Arial" panose="020B0604020202020204" pitchFamily="34" charset="0"/>
                <a:cs typeface="Arial" panose="020B0604020202020204" pitchFamily="34" charset="0"/>
              </a:rPr>
              <a:t>The common, traditional explanation of Galatians 4:8-11 </a:t>
            </a:r>
            <a:br>
              <a:rPr lang="en-US" sz="2800" dirty="0">
                <a:solidFill>
                  <a:schemeClr val="bg1"/>
                </a:solidFill>
                <a:latin typeface="Arial" panose="020B0604020202020204" pitchFamily="34" charset="0"/>
                <a:cs typeface="Arial" panose="020B0604020202020204" pitchFamily="34" charset="0"/>
              </a:rPr>
            </a:br>
            <a:r>
              <a:rPr lang="en-US" sz="2800" dirty="0">
                <a:solidFill>
                  <a:schemeClr val="bg1"/>
                </a:solidFill>
                <a:latin typeface="Arial" panose="020B0604020202020204" pitchFamily="34" charset="0"/>
                <a:cs typeface="Arial" panose="020B0604020202020204" pitchFamily="34" charset="0"/>
              </a:rPr>
              <a:t>is that Paul is reprimanding the Galatians for returning to </a:t>
            </a:r>
            <a:br>
              <a:rPr lang="en-US" sz="2800" dirty="0">
                <a:solidFill>
                  <a:schemeClr val="bg1"/>
                </a:solidFill>
                <a:latin typeface="Arial" panose="020B0604020202020204" pitchFamily="34" charset="0"/>
                <a:cs typeface="Arial" panose="020B0604020202020204" pitchFamily="34" charset="0"/>
              </a:rPr>
            </a:br>
            <a:r>
              <a:rPr lang="en-US" sz="2800" dirty="0">
                <a:solidFill>
                  <a:schemeClr val="bg1"/>
                </a:solidFill>
                <a:latin typeface="Arial" panose="020B0604020202020204" pitchFamily="34" charset="0"/>
                <a:cs typeface="Arial" panose="020B0604020202020204" pitchFamily="34" charset="0"/>
              </a:rPr>
              <a:t>Old Testament observances that were a form of “bondage.”</a:t>
            </a:r>
          </a:p>
        </p:txBody>
      </p:sp>
      <p:sp>
        <p:nvSpPr>
          <p:cNvPr id="6" name="Slide Number Placeholder 5">
            <a:extLst>
              <a:ext uri="{FF2B5EF4-FFF2-40B4-BE49-F238E27FC236}">
                <a16:creationId xmlns="" xmlns:a16="http://schemas.microsoft.com/office/drawing/2014/main" id="{A96B421B-628D-4973-9E42-2B5CF2235500}"/>
              </a:ext>
            </a:extLst>
          </p:cNvPr>
          <p:cNvSpPr>
            <a:spLocks noGrp="1"/>
          </p:cNvSpPr>
          <p:nvPr>
            <p:ph type="sldNum" sz="quarter" idx="12"/>
          </p:nvPr>
        </p:nvSpPr>
        <p:spPr/>
        <p:txBody>
          <a:bodyPr/>
          <a:lstStyle/>
          <a:p>
            <a:fld id="{61979510-E8D4-4E31-8606-3131D7CDED41}" type="slidenum">
              <a:rPr lang="en-US" altLang="en-US" smtClean="0"/>
              <a:pPr/>
              <a:t>10</a:t>
            </a:fld>
            <a:endParaRPr lang="en-US" altLang="en-US"/>
          </a:p>
        </p:txBody>
      </p:sp>
      <p:pic>
        <p:nvPicPr>
          <p:cNvPr id="8" name="Picture 7">
            <a:extLst>
              <a:ext uri="{FF2B5EF4-FFF2-40B4-BE49-F238E27FC236}">
                <a16:creationId xmlns="" xmlns:a16="http://schemas.microsoft.com/office/drawing/2014/main" id="{ACE0B9FC-0B4E-43E6-AB40-AC65E371C77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extLst>
      <p:ext uri="{BB962C8B-B14F-4D97-AF65-F5344CB8AC3E}">
        <p14:creationId xmlns:p14="http://schemas.microsoft.com/office/powerpoint/2010/main" val="26735524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3" name="Picture 7"/>
          <p:cNvPicPr>
            <a:picLocks noGrp="1" noChangeAspect="1" noChangeArrowheads="1"/>
          </p:cNvPicPr>
          <p:nvPr>
            <p:ph type="clipArt" sz="half" idx="2"/>
          </p:nvPr>
        </p:nvPicPr>
        <p:blipFill>
          <a:blip r:embed="rId2">
            <a:extLst>
              <a:ext uri="{28A0092B-C50C-407E-A947-70E740481C1C}">
                <a14:useLocalDpi xmlns:a14="http://schemas.microsoft.com/office/drawing/2010/main"/>
              </a:ext>
            </a:extLst>
          </a:blip>
          <a:srcRect/>
          <a:stretch>
            <a:fillRect/>
          </a:stretch>
        </p:blipFill>
        <p:spPr>
          <a:xfrm>
            <a:off x="7631724" y="436179"/>
            <a:ext cx="3417276" cy="58122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952136" y="838706"/>
            <a:ext cx="6060722" cy="3046988"/>
          </a:xfrm>
          <a:prstGeom prst="rect">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3200" dirty="0">
                <a:latin typeface="Arial" panose="020B0604020202020204" pitchFamily="34" charset="0"/>
                <a:cs typeface="Arial" panose="020B0604020202020204" pitchFamily="34" charset="0"/>
              </a:rPr>
              <a:t>The weekly, monthly and yearly divine appointments should be considered invitations from our Creator to spend quality time with Him for the purpose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of being sanctified. </a:t>
            </a:r>
          </a:p>
        </p:txBody>
      </p:sp>
      <p:sp>
        <p:nvSpPr>
          <p:cNvPr id="3" name="TextBox 2"/>
          <p:cNvSpPr txBox="1"/>
          <p:nvPr/>
        </p:nvSpPr>
        <p:spPr>
          <a:xfrm>
            <a:off x="1297858" y="4208858"/>
            <a:ext cx="5369278" cy="1200329"/>
          </a:xfrm>
          <a:prstGeom prst="rect">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US" sz="3600" b="1" dirty="0"/>
              <a:t>It is an invitation </a:t>
            </a:r>
            <a:br>
              <a:rPr lang="en-US" sz="3600" b="1" dirty="0"/>
            </a:br>
            <a:r>
              <a:rPr lang="en-US" sz="3600" b="1" dirty="0"/>
              <a:t>to worship!</a:t>
            </a:r>
          </a:p>
        </p:txBody>
      </p:sp>
      <p:sp>
        <p:nvSpPr>
          <p:cNvPr id="4" name="Slide Number Placeholder 3">
            <a:extLst>
              <a:ext uri="{FF2B5EF4-FFF2-40B4-BE49-F238E27FC236}">
                <a16:creationId xmlns="" xmlns:a16="http://schemas.microsoft.com/office/drawing/2014/main" id="{5EA236EA-DBEE-4D5D-B296-8B03649BE4E0}"/>
              </a:ext>
            </a:extLst>
          </p:cNvPr>
          <p:cNvSpPr>
            <a:spLocks noGrp="1"/>
          </p:cNvSpPr>
          <p:nvPr>
            <p:ph type="sldNum" sz="quarter" idx="12"/>
          </p:nvPr>
        </p:nvSpPr>
        <p:spPr/>
        <p:txBody>
          <a:bodyPr/>
          <a:lstStyle/>
          <a:p>
            <a:fld id="{A0C8B281-8B87-4CBD-8141-65D37439F550}" type="slidenum">
              <a:rPr lang="en-US" altLang="en-US" smtClean="0"/>
              <a:pPr/>
              <a:t>100</a:t>
            </a:fld>
            <a:endParaRPr lang="en-US" altLang="en-US"/>
          </a:p>
        </p:txBody>
      </p:sp>
      <p:pic>
        <p:nvPicPr>
          <p:cNvPr id="5" name="Picture 4">
            <a:extLst>
              <a:ext uri="{FF2B5EF4-FFF2-40B4-BE49-F238E27FC236}">
                <a16:creationId xmlns="" xmlns:a16="http://schemas.microsoft.com/office/drawing/2014/main" id="{FA4C08BA-941A-4FE1-B07E-75CE11E528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64" name="Picture 4"/>
          <p:cNvPicPr>
            <a:picLocks noGrp="1" noChangeAspect="1" noChangeArrowheads="1"/>
          </p:cNvPicPr>
          <p:nvPr>
            <p:ph type="clipArt" sz="half" idx="2"/>
          </p:nvPr>
        </p:nvPicPr>
        <p:blipFill>
          <a:blip r:embed="rId3" cstate="email">
            <a:extLst>
              <a:ext uri="{28A0092B-C50C-407E-A947-70E740481C1C}">
                <a14:useLocalDpi xmlns:a14="http://schemas.microsoft.com/office/drawing/2010/main"/>
              </a:ext>
            </a:extLst>
          </a:blip>
          <a:srcRect/>
          <a:stretch>
            <a:fillRect/>
          </a:stretch>
        </p:blipFill>
        <p:spPr>
          <a:xfrm>
            <a:off x="7848600" y="1916742"/>
            <a:ext cx="2514600" cy="4276919"/>
          </a:xfrm>
          <a:prstGeom prst="round2DiagRect">
            <a:avLst>
              <a:gd name="adj1" fmla="val 16667"/>
              <a:gd name="adj2" fmla="val 12677"/>
            </a:avLst>
          </a:prstGeom>
          <a:ln w="88900" cap="sq">
            <a:solidFill>
              <a:srgbClr val="FFFFFF"/>
            </a:solidFill>
            <a:miter lim="800000"/>
          </a:ln>
          <a:effectLst>
            <a:outerShdw blurRad="254000" algn="tl" rotWithShape="0">
              <a:srgbClr val="000000">
                <a:alpha val="43000"/>
              </a:srgbClr>
            </a:outerShdw>
          </a:effectLst>
        </p:spPr>
      </p:pic>
      <p:sp>
        <p:nvSpPr>
          <p:cNvPr id="2" name="TextBox 1"/>
          <p:cNvSpPr txBox="1"/>
          <p:nvPr/>
        </p:nvSpPr>
        <p:spPr>
          <a:xfrm>
            <a:off x="2590800" y="2057400"/>
            <a:ext cx="4495800" cy="2862322"/>
          </a:xfrm>
          <a:prstGeom prst="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6000" dirty="0"/>
              <a:t>What's wrong </a:t>
            </a:r>
          </a:p>
          <a:p>
            <a:r>
              <a:rPr lang="en-US" sz="6000" dirty="0"/>
              <a:t>with that?</a:t>
            </a:r>
          </a:p>
        </p:txBody>
      </p:sp>
      <p:sp>
        <p:nvSpPr>
          <p:cNvPr id="4" name="Rectangle 3"/>
          <p:cNvSpPr/>
          <p:nvPr/>
        </p:nvSpPr>
        <p:spPr>
          <a:xfrm>
            <a:off x="609601" y="533400"/>
            <a:ext cx="8001000" cy="92333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wrap="square" lIns="91440" tIns="45720" rIns="91440" bIns="45720">
            <a:spAutoFit/>
          </a:bodyPr>
          <a:lstStyle/>
          <a:p>
            <a:pPr algn="ctr"/>
            <a:r>
              <a:rPr lang="en-US" sz="5400" b="1" cap="none" spc="0" dirty="0">
                <a:ln w="0"/>
                <a:solidFill>
                  <a:srgbClr val="002060"/>
                </a:solidFill>
                <a:effectLst>
                  <a:outerShdw blurRad="38100" dist="19050" dir="2700000" algn="tl" rotWithShape="0">
                    <a:schemeClr val="dk1">
                      <a:alpha val="40000"/>
                    </a:schemeClr>
                  </a:outerShdw>
                </a:effectLst>
              </a:rPr>
              <a:t>An invitation to worship!</a:t>
            </a:r>
          </a:p>
        </p:txBody>
      </p:sp>
      <p:sp>
        <p:nvSpPr>
          <p:cNvPr id="3" name="Slide Number Placeholder 2">
            <a:extLst>
              <a:ext uri="{FF2B5EF4-FFF2-40B4-BE49-F238E27FC236}">
                <a16:creationId xmlns="" xmlns:a16="http://schemas.microsoft.com/office/drawing/2014/main" id="{0D55C475-F9EB-4492-BFCF-FE3A9FE54D90}"/>
              </a:ext>
            </a:extLst>
          </p:cNvPr>
          <p:cNvSpPr>
            <a:spLocks noGrp="1"/>
          </p:cNvSpPr>
          <p:nvPr>
            <p:ph type="sldNum" sz="quarter" idx="12"/>
          </p:nvPr>
        </p:nvSpPr>
        <p:spPr/>
        <p:txBody>
          <a:bodyPr/>
          <a:lstStyle/>
          <a:p>
            <a:fld id="{A0C8B281-8B87-4CBD-8141-65D37439F550}" type="slidenum">
              <a:rPr lang="en-US" altLang="en-US" smtClean="0"/>
              <a:pPr/>
              <a:t>101</a:t>
            </a:fld>
            <a:endParaRPr lang="en-US" altLang="en-US"/>
          </a:p>
        </p:txBody>
      </p:sp>
      <p:pic>
        <p:nvPicPr>
          <p:cNvPr id="5" name="Picture 4">
            <a:extLst>
              <a:ext uri="{FF2B5EF4-FFF2-40B4-BE49-F238E27FC236}">
                <a16:creationId xmlns="" xmlns:a16="http://schemas.microsoft.com/office/drawing/2014/main" id="{B8175EE3-43ED-4CF3-B901-67919079FD7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pic>
        <p:nvPicPr>
          <p:cNvPr id="4098" name="Picture 2" descr="C:\Users\Rae\Desktop\Edit Tschoepe for CCC\2. Galatians &amp; Beggerly Elements\questions6.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5800" y="3352800"/>
            <a:ext cx="3989387" cy="2895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97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7973" name="WordArt 5"/>
          <p:cNvSpPr>
            <a:spLocks noChangeArrowheads="1" noChangeShapeType="1" noTextEdit="1"/>
          </p:cNvSpPr>
          <p:nvPr/>
        </p:nvSpPr>
        <p:spPr bwMode="auto">
          <a:xfrm>
            <a:off x="2057400" y="1752607"/>
            <a:ext cx="7848600" cy="1419225"/>
          </a:xfrm>
          <a:prstGeom prst="rect">
            <a:avLst/>
          </a:prstGeom>
        </p:spPr>
        <p:txBody>
          <a:bodyPr wrap="none" fromWordArt="1">
            <a:prstTxWarp prst="textDoubleWave1">
              <a:avLst>
                <a:gd name="adj1" fmla="val 6500"/>
                <a:gd name="adj2" fmla="val 0"/>
              </a:avLst>
            </a:prstTxWarp>
          </a:bodyPr>
          <a:lstStyle/>
          <a:p>
            <a:endParaRPr lang="en-US" sz="3600" kern="10" spc="-360" dirty="0">
              <a:ln w="12700">
                <a:solidFill>
                  <a:srgbClr val="000099"/>
                </a:solidFill>
                <a:round/>
                <a:headEnd/>
                <a:tailEnd/>
              </a:ln>
              <a:solidFill>
                <a:srgbClr val="33CCFF"/>
              </a:solidFill>
              <a:effectLst>
                <a:outerShdw dist="125724" dir="18900000" algn="ctr" rotWithShape="0">
                  <a:srgbClr val="000099"/>
                </a:outerShdw>
              </a:effectLst>
              <a:latin typeface="Impact" panose="020B0806030902050204" pitchFamily="34" charset="0"/>
            </a:endParaRPr>
          </a:p>
        </p:txBody>
      </p:sp>
      <p:sp>
        <p:nvSpPr>
          <p:cNvPr id="2" name="TextBox 1"/>
          <p:cNvSpPr txBox="1"/>
          <p:nvPr/>
        </p:nvSpPr>
        <p:spPr>
          <a:xfrm>
            <a:off x="685800" y="1524629"/>
            <a:ext cx="10820400" cy="2123658"/>
          </a:xfrm>
          <a:prstGeom prst="rect">
            <a:avLst/>
          </a:prstGeom>
          <a:solidFill>
            <a:schemeClr val="accent2">
              <a:alpha val="48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a:contourClr>
              <a:srgbClr val="FFFFFF"/>
            </a:contourClr>
          </a:sp3d>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4400" b="1" dirty="0"/>
              <a:t>Let's stay away from following the moon, </a:t>
            </a:r>
            <a:br>
              <a:rPr lang="en-US" sz="4400" b="1" dirty="0"/>
            </a:br>
            <a:r>
              <a:rPr lang="en-US" sz="4400" b="1" dirty="0"/>
              <a:t>the sun, and the pagan holidays, including </a:t>
            </a:r>
            <a:br>
              <a:rPr lang="en-US" sz="4400" b="1" dirty="0"/>
            </a:br>
            <a:r>
              <a:rPr lang="en-US" sz="4400" b="1" dirty="0"/>
              <a:t>all of the </a:t>
            </a:r>
            <a:r>
              <a:rPr lang="en-US" sz="4400" b="1" dirty="0">
                <a:solidFill>
                  <a:srgbClr val="C00000"/>
                </a:solidFill>
                <a:effectLst>
                  <a:glow rad="127000">
                    <a:schemeClr val="bg1"/>
                  </a:glow>
                </a:effectLst>
              </a:rPr>
              <a:t>“weak and beggarly elements!”</a:t>
            </a:r>
          </a:p>
        </p:txBody>
      </p:sp>
      <p:sp>
        <p:nvSpPr>
          <p:cNvPr id="3" name="Slide Number Placeholder 2">
            <a:extLst>
              <a:ext uri="{FF2B5EF4-FFF2-40B4-BE49-F238E27FC236}">
                <a16:creationId xmlns="" xmlns:a16="http://schemas.microsoft.com/office/drawing/2014/main" id="{2060DB59-D742-43EE-8ED2-5FC3DD597A74}"/>
              </a:ext>
            </a:extLst>
          </p:cNvPr>
          <p:cNvSpPr>
            <a:spLocks noGrp="1"/>
          </p:cNvSpPr>
          <p:nvPr>
            <p:ph type="sldNum" sz="quarter" idx="12"/>
          </p:nvPr>
        </p:nvSpPr>
        <p:spPr/>
        <p:txBody>
          <a:bodyPr/>
          <a:lstStyle/>
          <a:p>
            <a:fld id="{214F318F-8B32-4EF7-8BDF-4015FEE59EFA}" type="slidenum">
              <a:rPr lang="en-US" altLang="en-US" smtClean="0">
                <a:solidFill>
                  <a:srgbClr val="FFFF00"/>
                </a:solidFill>
              </a:rPr>
              <a:pPr/>
              <a:t>102</a:t>
            </a:fld>
            <a:endParaRPr lang="en-US" altLang="en-US" dirty="0">
              <a:solidFill>
                <a:srgbClr val="FFFF00"/>
              </a:solidFill>
            </a:endParaRPr>
          </a:p>
        </p:txBody>
      </p:sp>
      <p:pic>
        <p:nvPicPr>
          <p:cNvPr id="4" name="Picture 3">
            <a:extLst>
              <a:ext uri="{FF2B5EF4-FFF2-40B4-BE49-F238E27FC236}">
                <a16:creationId xmlns="" xmlns:a16="http://schemas.microsoft.com/office/drawing/2014/main" id="{B8F867DB-CC3D-4451-B39F-B65ADB48BC3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cSld>
  <p:clrMapOvr>
    <a:masterClrMapping/>
  </p:clrMapOvr>
  <p:transition spd="slow">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9716"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9717" name="WordArt 5"/>
          <p:cNvSpPr>
            <a:spLocks noChangeArrowheads="1" noChangeShapeType="1" noTextEdit="1"/>
          </p:cNvSpPr>
          <p:nvPr/>
        </p:nvSpPr>
        <p:spPr bwMode="auto">
          <a:xfrm>
            <a:off x="1447800" y="3105150"/>
            <a:ext cx="7010400" cy="6477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n-US" sz="3600" b="1" kern="1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Black" panose="020B0A04020102020204" pitchFamily="34" charset="0"/>
              </a:rPr>
              <a:t>Let's obey and honor </a:t>
            </a:r>
          </a:p>
        </p:txBody>
      </p:sp>
      <p:sp>
        <p:nvSpPr>
          <p:cNvPr id="499718" name="WordArt 6"/>
          <p:cNvSpPr>
            <a:spLocks noChangeArrowheads="1" noChangeShapeType="1" noTextEdit="1"/>
          </p:cNvSpPr>
          <p:nvPr/>
        </p:nvSpPr>
        <p:spPr bwMode="auto">
          <a:xfrm>
            <a:off x="4611864" y="4038600"/>
            <a:ext cx="5181600" cy="96202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n-US" sz="5400" b="1" kern="1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Black" panose="020B0A04020102020204" pitchFamily="34" charset="0"/>
              </a:rPr>
              <a:t>the Life giver!</a:t>
            </a:r>
          </a:p>
        </p:txBody>
      </p:sp>
      <p:sp>
        <p:nvSpPr>
          <p:cNvPr id="2" name="TextBox 1"/>
          <p:cNvSpPr txBox="1"/>
          <p:nvPr/>
        </p:nvSpPr>
        <p:spPr>
          <a:xfrm>
            <a:off x="729343" y="5070970"/>
            <a:ext cx="10591800" cy="1077218"/>
          </a:xfrm>
          <a:prstGeom prst="rect">
            <a:avLst/>
          </a:prstGeom>
          <a:noFill/>
        </p:spPr>
        <p:txBody>
          <a:bodyPr wrap="square" rtlCol="0">
            <a:spAutoFit/>
          </a:bodyPr>
          <a:lstStyle/>
          <a:p>
            <a:r>
              <a:rPr lang="en-US" sz="3200" b="1" dirty="0">
                <a:solidFill>
                  <a:schemeClr val="bg1"/>
                </a:solidFill>
              </a:rPr>
              <a:t>Keeping His appointed times, following His calendar, is my prayer for each one of us!</a:t>
            </a:r>
          </a:p>
        </p:txBody>
      </p:sp>
      <p:sp>
        <p:nvSpPr>
          <p:cNvPr id="3" name="Slide Number Placeholder 2">
            <a:extLst>
              <a:ext uri="{FF2B5EF4-FFF2-40B4-BE49-F238E27FC236}">
                <a16:creationId xmlns="" xmlns:a16="http://schemas.microsoft.com/office/drawing/2014/main" id="{69AC28B2-0762-476E-BAA4-FA32754AC663}"/>
              </a:ext>
            </a:extLst>
          </p:cNvPr>
          <p:cNvSpPr>
            <a:spLocks noGrp="1"/>
          </p:cNvSpPr>
          <p:nvPr>
            <p:ph type="sldNum" sz="quarter" idx="12"/>
          </p:nvPr>
        </p:nvSpPr>
        <p:spPr/>
        <p:txBody>
          <a:bodyPr/>
          <a:lstStyle/>
          <a:p>
            <a:fld id="{61979510-E8D4-4E31-8606-3131D7CDED41}" type="slidenum">
              <a:rPr lang="en-US" altLang="en-US" smtClean="0"/>
              <a:pPr/>
              <a:t>103</a:t>
            </a:fld>
            <a:endParaRPr lang="en-US" altLang="en-US"/>
          </a:p>
        </p:txBody>
      </p:sp>
      <p:pic>
        <p:nvPicPr>
          <p:cNvPr id="4" name="Picture 3">
            <a:extLst>
              <a:ext uri="{FF2B5EF4-FFF2-40B4-BE49-F238E27FC236}">
                <a16:creationId xmlns="" xmlns:a16="http://schemas.microsoft.com/office/drawing/2014/main" id="{B2D0BA00-4E32-4E2E-9B5D-994A0684A86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cSld>
  <p:clrMapOvr>
    <a:masterClrMapping/>
  </p:clrMapOvr>
  <p:transition spd="slow">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Rae\Desktop\shalom bkgd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0800000" flipH="1">
            <a:off x="-38803" y="5181599"/>
            <a:ext cx="12230803" cy="6858000"/>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026" name="Picture 2" descr="C:\Users\Rae\Desktop\shalom bkgd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404" y="-1663701"/>
            <a:ext cx="12205404" cy="6858000"/>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 xmlns:a16="http://schemas.microsoft.com/office/drawing/2014/main" id="{224A2B14-7A97-450E-AEED-DD42B5C25B0D}"/>
              </a:ext>
            </a:extLst>
          </p:cNvPr>
          <p:cNvSpPr>
            <a:spLocks noGrp="1"/>
          </p:cNvSpPr>
          <p:nvPr>
            <p:ph type="sldNum" sz="quarter" idx="12"/>
          </p:nvPr>
        </p:nvSpPr>
        <p:spPr/>
        <p:txBody>
          <a:bodyPr/>
          <a:lstStyle/>
          <a:p>
            <a:fld id="{61979510-E8D4-4E31-8606-3131D7CDED41}" type="slidenum">
              <a:rPr lang="en-US" altLang="en-US" smtClean="0">
                <a:solidFill>
                  <a:schemeClr val="tx1"/>
                </a:solidFill>
              </a:rPr>
              <a:pPr/>
              <a:t>104</a:t>
            </a:fld>
            <a:endParaRPr lang="en-US" altLang="en-US" dirty="0">
              <a:solidFill>
                <a:schemeClr val="tx1"/>
              </a:solidFill>
            </a:endParaRPr>
          </a:p>
        </p:txBody>
      </p:sp>
      <p:pic>
        <p:nvPicPr>
          <p:cNvPr id="6" name="Picture 5">
            <a:extLst>
              <a:ext uri="{FF2B5EF4-FFF2-40B4-BE49-F238E27FC236}">
                <a16:creationId xmlns="" xmlns:a16="http://schemas.microsoft.com/office/drawing/2014/main" id="{49E4E910-8FE2-4C17-81D8-74C23F11658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pic>
        <p:nvPicPr>
          <p:cNvPr id="2" name="Picture 1"/>
          <p:cNvPicPr>
            <a:picLocks noChangeAspect="1"/>
          </p:cNvPicPr>
          <p:nvPr/>
        </p:nvPicPr>
        <p:blipFill>
          <a:blip r:embed="rId5" cstate="email">
            <a:extLst>
              <a:ext uri="{BEBA8EAE-BF5A-486C-A8C5-ECC9F3942E4B}">
                <a14:imgProps xmlns:a14="http://schemas.microsoft.com/office/drawing/2010/main">
                  <a14:imgLayer r:embed="rId6">
                    <a14:imgEffect>
                      <a14:backgroundRemoval t="577" b="100000" l="9946" r="89946"/>
                    </a14:imgEffect>
                  </a14:imgLayer>
                </a14:imgProps>
              </a:ext>
              <a:ext uri="{28A0092B-C50C-407E-A947-70E740481C1C}">
                <a14:useLocalDpi xmlns:a14="http://schemas.microsoft.com/office/drawing/2010/main"/>
              </a:ext>
            </a:extLst>
          </a:blip>
          <a:stretch>
            <a:fillRect/>
          </a:stretch>
        </p:blipFill>
        <p:spPr>
          <a:xfrm>
            <a:off x="210558" y="2438400"/>
            <a:ext cx="6571242" cy="3696323"/>
          </a:xfrm>
          <a:prstGeom prst="rect">
            <a:avLst/>
          </a:prstGeom>
          <a:effectLst>
            <a:reflection blurRad="6350" stA="52000" endA="300" endPos="35000" dir="5400000" sy="-100000" algn="bl" rotWithShape="0"/>
          </a:effectLst>
        </p:spPr>
      </p:pic>
      <p:pic>
        <p:nvPicPr>
          <p:cNvPr id="8" name="Picture 7"/>
          <p:cNvPicPr>
            <a:picLocks noChangeAspect="1"/>
          </p:cNvPicPr>
          <p:nvPr/>
        </p:nvPicPr>
        <p:blipFill>
          <a:blip r:embed="rId7" cstate="email">
            <a:extLst>
              <a:ext uri="{BEBA8EAE-BF5A-486C-A8C5-ECC9F3942E4B}">
                <a14:imgProps xmlns:a14="http://schemas.microsoft.com/office/drawing/2010/main">
                  <a14:imgLayer r:embed="rId8">
                    <a14:imgEffect>
                      <a14:backgroundRemoval t="577" b="100000" l="9946" r="89946"/>
                    </a14:imgEffect>
                  </a14:imgLayer>
                </a14:imgProps>
              </a:ext>
              <a:ext uri="{28A0092B-C50C-407E-A947-70E740481C1C}">
                <a14:useLocalDpi xmlns:a14="http://schemas.microsoft.com/office/drawing/2010/main"/>
              </a:ext>
            </a:extLst>
          </a:blip>
          <a:stretch>
            <a:fillRect/>
          </a:stretch>
        </p:blipFill>
        <p:spPr>
          <a:xfrm flipH="1">
            <a:off x="5714998" y="2734040"/>
            <a:ext cx="5105399" cy="2553256"/>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1565353612"/>
      </p:ext>
    </p:extLst>
  </p:cSld>
  <p:clrMapOvr>
    <a:masterClrMapping/>
  </p:clrMapOvr>
  <p:transition spd="slow">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610" name="Picture 2"/>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38802" y="-19756"/>
            <a:ext cx="12290860" cy="7030156"/>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2611" name="Text Box 3"/>
          <p:cNvSpPr txBox="1">
            <a:spLocks noChangeArrowheads="1"/>
          </p:cNvSpPr>
          <p:nvPr/>
        </p:nvSpPr>
        <p:spPr bwMode="auto">
          <a:xfrm>
            <a:off x="6781800" y="5044531"/>
            <a:ext cx="4648200" cy="1569660"/>
          </a:xfrm>
          <a:prstGeom prst="rect">
            <a:avLst/>
          </a:prstGeom>
          <a:solidFill>
            <a:schemeClr val="accent5">
              <a:alpha val="41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a:spAutoFit/>
          </a:bodyPr>
          <a:lstStyle/>
          <a:p>
            <a:r>
              <a:rPr lang="en-US" altLang="en-US" sz="3200" b="1" dirty="0">
                <a:solidFill>
                  <a:schemeClr val="bg1"/>
                </a:solidFill>
              </a:rPr>
              <a:t>Produced and Narrated by Walter Tschoepe</a:t>
            </a:r>
          </a:p>
          <a:p>
            <a:r>
              <a:rPr lang="en-US" altLang="en-US" sz="3200" b="1" dirty="0">
                <a:solidFill>
                  <a:schemeClr val="bg1"/>
                </a:solidFill>
              </a:rPr>
              <a:t>Malachi4.4@Reagan.com</a:t>
            </a:r>
            <a:endParaRPr lang="en-US" altLang="en-US" sz="3200" dirty="0">
              <a:solidFill>
                <a:schemeClr val="bg1"/>
              </a:solidFill>
            </a:endParaRPr>
          </a:p>
        </p:txBody>
      </p:sp>
      <p:sp>
        <p:nvSpPr>
          <p:cNvPr id="452613" name="Text Box 5"/>
          <p:cNvSpPr txBox="1">
            <a:spLocks noChangeArrowheads="1"/>
          </p:cNvSpPr>
          <p:nvPr/>
        </p:nvSpPr>
        <p:spPr bwMode="auto">
          <a:xfrm>
            <a:off x="533400" y="685800"/>
            <a:ext cx="5867400" cy="1323439"/>
          </a:xfrm>
          <a:prstGeom prst="rect">
            <a:avLst/>
          </a:prstGeom>
          <a:solidFill>
            <a:schemeClr val="accent2">
              <a:alpha val="3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a:spAutoFit/>
            <a:sp3d extrusionH="57150">
              <a:bevelT w="38100" h="38100"/>
            </a:sp3d>
          </a:bodyPr>
          <a:lstStyle/>
          <a:p>
            <a:pPr>
              <a:spcBef>
                <a:spcPct val="50000"/>
              </a:spcBef>
            </a:pPr>
            <a:r>
              <a:rPr lang="en-US" altLang="en-US" sz="4000" dirty="0">
                <a:ln>
                  <a:solidFill>
                    <a:sysClr val="windowText" lastClr="000000"/>
                  </a:solidFill>
                </a:ln>
                <a:solidFill>
                  <a:schemeClr val="bg1"/>
                </a:solidFill>
                <a:latin typeface="Harlow Solid Italic" panose="04030604020F02020D02" pitchFamily="82" charset="0"/>
              </a:rPr>
              <a:t>The supreme provider is Yahusha Ha Mashiach</a:t>
            </a:r>
          </a:p>
        </p:txBody>
      </p:sp>
      <p:sp>
        <p:nvSpPr>
          <p:cNvPr id="2" name="Slide Number Placeholder 1">
            <a:extLst>
              <a:ext uri="{FF2B5EF4-FFF2-40B4-BE49-F238E27FC236}">
                <a16:creationId xmlns="" xmlns:a16="http://schemas.microsoft.com/office/drawing/2014/main" id="{B0708C89-72A0-44C0-870B-C888C98E03A7}"/>
              </a:ext>
            </a:extLst>
          </p:cNvPr>
          <p:cNvSpPr>
            <a:spLocks noGrp="1"/>
          </p:cNvSpPr>
          <p:nvPr>
            <p:ph type="sldNum" sz="quarter" idx="12"/>
          </p:nvPr>
        </p:nvSpPr>
        <p:spPr>
          <a:xfrm>
            <a:off x="9296400" y="6477000"/>
            <a:ext cx="2743200" cy="365125"/>
          </a:xfrm>
        </p:spPr>
        <p:txBody>
          <a:bodyPr/>
          <a:lstStyle/>
          <a:p>
            <a:fld id="{214F318F-8B32-4EF7-8BDF-4015FEE59EFA}" type="slidenum">
              <a:rPr lang="en-US" altLang="en-US" smtClean="0"/>
              <a:pPr/>
              <a:t>105</a:t>
            </a:fld>
            <a:endParaRPr lang="en-US" altLang="en-US" dirty="0"/>
          </a:p>
        </p:txBody>
      </p:sp>
      <p:pic>
        <p:nvPicPr>
          <p:cNvPr id="3" name="Picture 2">
            <a:extLst>
              <a:ext uri="{FF2B5EF4-FFF2-40B4-BE49-F238E27FC236}">
                <a16:creationId xmlns="" xmlns:a16="http://schemas.microsoft.com/office/drawing/2014/main" id="{E105984D-8646-4C4C-AECE-62CEABF0807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pic>
        <p:nvPicPr>
          <p:cNvPr id="4" name="Picture 3">
            <a:extLst>
              <a:ext uri="{FF2B5EF4-FFF2-40B4-BE49-F238E27FC236}">
                <a16:creationId xmlns="" xmlns:a16="http://schemas.microsoft.com/office/drawing/2014/main" id="{D8831B0C-45A2-4F6F-ADD3-A4ACF2E617D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656924" y="317281"/>
            <a:ext cx="2696876" cy="3568919"/>
          </a:xfrm>
          <a:prstGeom prst="rect">
            <a:avLst/>
          </a:prstGeom>
        </p:spPr>
      </p:pic>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a:scene3d>
            <a:camera prst="orthographicFront"/>
            <a:lightRig rig="threePt" dir="t"/>
          </a:scene3d>
          <a:sp3d>
            <a:bevelT/>
          </a:sp3d>
        </p:spPr>
      </p:pic>
      <p:sp>
        <p:nvSpPr>
          <p:cNvPr id="6" name="Rectangle 5"/>
          <p:cNvSpPr/>
          <p:nvPr/>
        </p:nvSpPr>
        <p:spPr>
          <a:xfrm>
            <a:off x="4181885" y="228600"/>
            <a:ext cx="7104830" cy="2585323"/>
          </a:xfrm>
          <a:prstGeom prst="rect">
            <a:avLst/>
          </a:prstGeom>
          <a:noFill/>
        </p:spPr>
        <p:txBody>
          <a:bodyPr wrap="none" lIns="91440" tIns="45720" rIns="91440" bIns="45720">
            <a:spAutoFit/>
            <a:scene3d>
              <a:camera prst="orthographicFront"/>
              <a:lightRig rig="threePt" dir="t"/>
            </a:scene3d>
            <a:sp3d extrusionH="57150">
              <a:bevelT h="25400" prst="softRound"/>
            </a:sp3d>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Is that traditional</a:t>
            </a:r>
            <a:b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b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explanation</a:t>
            </a:r>
          </a:p>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correct?</a:t>
            </a:r>
          </a:p>
        </p:txBody>
      </p:sp>
      <p:sp>
        <p:nvSpPr>
          <p:cNvPr id="7" name="Rectangle 6"/>
          <p:cNvSpPr/>
          <p:nvPr/>
        </p:nvSpPr>
        <p:spPr>
          <a:xfrm>
            <a:off x="4114800" y="3049250"/>
            <a:ext cx="7315200" cy="144655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wrap="square" lIns="91440" tIns="45720" rIns="91440" bIns="45720">
            <a:spAutoFit/>
            <a:sp3d extrusionH="57150">
              <a:bevelT w="38100" h="38100" prst="angle"/>
            </a:sp3d>
          </a:bodyPr>
          <a:lstStyle/>
          <a:p>
            <a:pPr algn="ctr"/>
            <a:r>
              <a:rPr lang="en-US" sz="4400" b="1" dirty="0">
                <a:ln w="9525">
                  <a:solidFill>
                    <a:schemeClr val="bg1"/>
                  </a:solidFill>
                  <a:prstDash val="solid"/>
                </a:ln>
                <a:solidFill>
                  <a:schemeClr val="bg1"/>
                </a:solidFill>
                <a:effectLst>
                  <a:outerShdw blurRad="12700" dist="38100" dir="2700000" algn="tl" rotWithShape="0">
                    <a:schemeClr val="bg1">
                      <a:lumMod val="50000"/>
                    </a:schemeClr>
                  </a:outerShdw>
                </a:effectLst>
              </a:rPr>
              <a:t>Does this popular tradition </a:t>
            </a:r>
            <a:br>
              <a:rPr lang="en-US" sz="4400" b="1" dirty="0">
                <a:ln w="9525">
                  <a:solidFill>
                    <a:schemeClr val="bg1"/>
                  </a:solidFill>
                  <a:prstDash val="solid"/>
                </a:ln>
                <a:solidFill>
                  <a:schemeClr val="bg1"/>
                </a:solidFill>
                <a:effectLst>
                  <a:outerShdw blurRad="12700" dist="38100" dir="2700000" algn="tl" rotWithShape="0">
                    <a:schemeClr val="bg1">
                      <a:lumMod val="50000"/>
                    </a:schemeClr>
                  </a:outerShdw>
                </a:effectLst>
              </a:rPr>
            </a:br>
            <a:r>
              <a:rPr lang="en-US" sz="4400" b="1" dirty="0">
                <a:ln w="9525">
                  <a:solidFill>
                    <a:schemeClr val="bg1"/>
                  </a:solidFill>
                  <a:prstDash val="solid"/>
                </a:ln>
                <a:solidFill>
                  <a:schemeClr val="bg1"/>
                </a:solidFill>
                <a:effectLst>
                  <a:outerShdw blurRad="12700" dist="38100" dir="2700000" algn="tl" rotWithShape="0">
                    <a:schemeClr val="bg1">
                      <a:lumMod val="50000"/>
                    </a:schemeClr>
                  </a:outerShdw>
                </a:effectLst>
              </a:rPr>
              <a:t>correspond </a:t>
            </a:r>
            <a:r>
              <a:rPr lang="en-US" sz="4400" b="1" dirty="0">
                <a:ln w="9525">
                  <a:solidFill>
                    <a:schemeClr val="bg1"/>
                  </a:solidFill>
                  <a:prstDash val="solid"/>
                </a:ln>
                <a:effectLst>
                  <a:outerShdw blurRad="12700" dist="38100" dir="2700000" algn="tl" rotWithShape="0">
                    <a:schemeClr val="bg1">
                      <a:lumMod val="50000"/>
                    </a:schemeClr>
                  </a:outerShdw>
                </a:effectLst>
              </a:rPr>
              <a:t>to Torah truth?</a:t>
            </a:r>
            <a:endParaRPr lang="en-US" sz="44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8" name="TextBox 7"/>
          <p:cNvSpPr txBox="1"/>
          <p:nvPr/>
        </p:nvSpPr>
        <p:spPr>
          <a:xfrm>
            <a:off x="4114800" y="5105400"/>
            <a:ext cx="7239000" cy="64633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2"/>
          </a:fillRef>
          <a:effectRef idx="1">
            <a:schemeClr val="accent2"/>
          </a:effectRef>
          <a:fontRef idx="minor">
            <a:schemeClr val="lt1"/>
          </a:fontRef>
        </p:style>
        <p:txBody>
          <a:bodyPr wrap="square" rtlCol="0">
            <a:spAutoFit/>
            <a:sp3d extrusionH="57150">
              <a:bevelT w="38100" h="38100" prst="angle"/>
            </a:sp3d>
          </a:bodyPr>
          <a:lstStyle/>
          <a:p>
            <a:r>
              <a:rPr lang="en-US" sz="3600" b="1" dirty="0"/>
              <a:t>Is that really what Paul was saying?</a:t>
            </a:r>
          </a:p>
        </p:txBody>
      </p:sp>
      <p:sp>
        <p:nvSpPr>
          <p:cNvPr id="3" name="Slide Number Placeholder 2">
            <a:extLst>
              <a:ext uri="{FF2B5EF4-FFF2-40B4-BE49-F238E27FC236}">
                <a16:creationId xmlns="" xmlns:a16="http://schemas.microsoft.com/office/drawing/2014/main" id="{65C74C0B-C26A-4CD8-A743-1213AE01B4A1}"/>
              </a:ext>
            </a:extLst>
          </p:cNvPr>
          <p:cNvSpPr>
            <a:spLocks noGrp="1"/>
          </p:cNvSpPr>
          <p:nvPr>
            <p:ph type="sldNum" sz="quarter" idx="12"/>
          </p:nvPr>
        </p:nvSpPr>
        <p:spPr/>
        <p:txBody>
          <a:bodyPr/>
          <a:lstStyle/>
          <a:p>
            <a:fld id="{61979510-E8D4-4E31-8606-3131D7CDED41}" type="slidenum">
              <a:rPr lang="en-US" altLang="en-US" smtClean="0">
                <a:solidFill>
                  <a:schemeClr val="tx1"/>
                </a:solidFill>
              </a:rPr>
              <a:pPr/>
              <a:t>11</a:t>
            </a:fld>
            <a:endParaRPr lang="en-US" altLang="en-US" dirty="0">
              <a:solidFill>
                <a:schemeClr val="tx1"/>
              </a:solidFill>
            </a:endParaRPr>
          </a:p>
        </p:txBody>
      </p:sp>
      <p:pic>
        <p:nvPicPr>
          <p:cNvPr id="4" name="Picture 3">
            <a:extLst>
              <a:ext uri="{FF2B5EF4-FFF2-40B4-BE49-F238E27FC236}">
                <a16:creationId xmlns="" xmlns:a16="http://schemas.microsoft.com/office/drawing/2014/main" id="{8BCADAF6-ED52-4F40-B8E7-58BA478748D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extLst>
      <p:ext uri="{BB962C8B-B14F-4D97-AF65-F5344CB8AC3E}">
        <p14:creationId xmlns:p14="http://schemas.microsoft.com/office/powerpoint/2010/main" val="18527968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7" name="Picture 11" descr="SongsOnPowerPoint_12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91150" name="Text Box 14"/>
          <p:cNvSpPr txBox="1">
            <a:spLocks noChangeArrowheads="1"/>
          </p:cNvSpPr>
          <p:nvPr/>
        </p:nvSpPr>
        <p:spPr bwMode="auto">
          <a:xfrm>
            <a:off x="1524000" y="533400"/>
            <a:ext cx="9372600" cy="304698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2">
            <a:schemeClr val="accent3"/>
          </a:fillRef>
          <a:effectRef idx="1">
            <a:schemeClr val="accent3"/>
          </a:effectRef>
          <a:fontRef idx="minor">
            <a:schemeClr val="dk1"/>
          </a:fontRef>
        </p:style>
        <p:txBody>
          <a:bodyPr wrap="square">
            <a:spAutoFit/>
          </a:bodyPr>
          <a:lstStyle/>
          <a:p>
            <a:pPr>
              <a:spcBef>
                <a:spcPct val="50000"/>
              </a:spcBef>
            </a:pPr>
            <a:r>
              <a:rPr lang="en-US" altLang="en-US" sz="4800" b="1" dirty="0">
                <a:solidFill>
                  <a:srgbClr val="000000"/>
                </a:solidFill>
              </a:rPr>
              <a:t>It is extremely important to pass on the warning Peter gave in reference to some of Paul’s writings and not to take his advice lightly!</a:t>
            </a:r>
          </a:p>
        </p:txBody>
      </p:sp>
      <p:sp>
        <p:nvSpPr>
          <p:cNvPr id="2" name="Slide Number Placeholder 1">
            <a:extLst>
              <a:ext uri="{FF2B5EF4-FFF2-40B4-BE49-F238E27FC236}">
                <a16:creationId xmlns="" xmlns:a16="http://schemas.microsoft.com/office/drawing/2014/main" id="{31A9932B-2EB8-4D75-9A45-3C0762EEBEC9}"/>
              </a:ext>
            </a:extLst>
          </p:cNvPr>
          <p:cNvSpPr>
            <a:spLocks noGrp="1"/>
          </p:cNvSpPr>
          <p:nvPr>
            <p:ph type="sldNum" sz="quarter" idx="12"/>
          </p:nvPr>
        </p:nvSpPr>
        <p:spPr/>
        <p:txBody>
          <a:bodyPr/>
          <a:lstStyle/>
          <a:p>
            <a:fld id="{61979510-E8D4-4E31-8606-3131D7CDED41}" type="slidenum">
              <a:rPr lang="en-US" altLang="en-US" smtClean="0">
                <a:solidFill>
                  <a:schemeClr val="tx1"/>
                </a:solidFill>
              </a:rPr>
              <a:pPr/>
              <a:t>12</a:t>
            </a:fld>
            <a:endParaRPr lang="en-US" altLang="en-US" dirty="0">
              <a:solidFill>
                <a:schemeClr val="tx1"/>
              </a:solidFill>
            </a:endParaRPr>
          </a:p>
        </p:txBody>
      </p:sp>
      <p:pic>
        <p:nvPicPr>
          <p:cNvPr id="3" name="Picture 2">
            <a:extLst>
              <a:ext uri="{FF2B5EF4-FFF2-40B4-BE49-F238E27FC236}">
                <a16:creationId xmlns="" xmlns:a16="http://schemas.microsoft.com/office/drawing/2014/main" id="{43BA2137-BDFF-426A-B5AE-42C1F48329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
        <p:nvSpPr>
          <p:cNvPr id="6" name="Rectangle 4"/>
          <p:cNvSpPr txBox="1">
            <a:spLocks noChangeArrowheads="1"/>
          </p:cNvSpPr>
          <p:nvPr/>
        </p:nvSpPr>
        <p:spPr>
          <a:xfrm>
            <a:off x="2590800" y="4038601"/>
            <a:ext cx="6819900" cy="762000"/>
          </a:xfrm>
          <a:prstGeom prst="rect">
            <a:avLst/>
          </a:prstGeom>
          <a:ln w="635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ormAutofit fontScale="92500" lnSpcReduction="10000"/>
          </a:bodyPr>
          <a:lstStyle>
            <a:lvl1pPr algn="l" defTabSz="914377"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altLang="en-US" sz="5400" dirty="0">
                <a:solidFill>
                  <a:srgbClr val="000000"/>
                </a:solidFill>
              </a:rPr>
              <a:t>2 Peter 3:16 </a:t>
            </a:r>
            <a:r>
              <a:rPr lang="en-US" altLang="en-US" sz="4000" i="1" dirty="0">
                <a:solidFill>
                  <a:srgbClr val="000000"/>
                </a:solidFill>
              </a:rPr>
              <a:t>(KJV) </a:t>
            </a:r>
            <a:r>
              <a:rPr lang="en-US" altLang="en-US" sz="5400" dirty="0">
                <a:solidFill>
                  <a:srgbClr val="000000"/>
                </a:solidFill>
              </a:rPr>
              <a:t>states:</a:t>
            </a:r>
          </a:p>
        </p:txBody>
      </p:sp>
    </p:spTree>
    <p:extLst>
      <p:ext uri="{BB962C8B-B14F-4D97-AF65-F5344CB8AC3E}">
        <p14:creationId xmlns:p14="http://schemas.microsoft.com/office/powerpoint/2010/main" val="2985218368"/>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Rae\Desktop\2 Pet 3 vs 16.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7696200"/>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96259" name="Text Box 3"/>
          <p:cNvSpPr txBox="1">
            <a:spLocks noChangeArrowheads="1"/>
          </p:cNvSpPr>
          <p:nvPr/>
        </p:nvSpPr>
        <p:spPr bwMode="auto">
          <a:xfrm>
            <a:off x="1723578" y="304800"/>
            <a:ext cx="8763000" cy="2062103"/>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spcBef>
                <a:spcPct val="50000"/>
              </a:spcBef>
            </a:pPr>
            <a:r>
              <a:rPr lang="en-US" altLang="en-US" sz="3200" b="1" dirty="0">
                <a:solidFill>
                  <a:srgbClr val="0000CC"/>
                </a:solidFill>
              </a:rPr>
              <a:t>“As also in all his </a:t>
            </a:r>
            <a:r>
              <a:rPr lang="en-US" altLang="en-US" sz="2400" dirty="0">
                <a:solidFill>
                  <a:srgbClr val="0000CC"/>
                </a:solidFill>
              </a:rPr>
              <a:t>[Paul’s]</a:t>
            </a:r>
            <a:r>
              <a:rPr lang="en-US" altLang="en-US" sz="3200" b="1" dirty="0">
                <a:solidFill>
                  <a:srgbClr val="0000CC"/>
                </a:solidFill>
              </a:rPr>
              <a:t> epistles, </a:t>
            </a:r>
            <a:br>
              <a:rPr lang="en-US" altLang="en-US" sz="3200" b="1" dirty="0">
                <a:solidFill>
                  <a:srgbClr val="0000CC"/>
                </a:solidFill>
              </a:rPr>
            </a:br>
            <a:r>
              <a:rPr lang="en-US" altLang="en-US" sz="3200" b="1" dirty="0">
                <a:solidFill>
                  <a:srgbClr val="0000CC"/>
                </a:solidFill>
              </a:rPr>
              <a:t>speaking in them of these things; </a:t>
            </a:r>
            <a:br>
              <a:rPr lang="en-US" altLang="en-US" sz="3200" b="1" dirty="0">
                <a:solidFill>
                  <a:srgbClr val="0000CC"/>
                </a:solidFill>
              </a:rPr>
            </a:br>
            <a:r>
              <a:rPr lang="en-US" altLang="en-US" sz="3200" b="1" dirty="0">
                <a:solidFill>
                  <a:srgbClr val="0000CC"/>
                </a:solidFill>
              </a:rPr>
              <a:t>in which are some things </a:t>
            </a:r>
            <a:br>
              <a:rPr lang="en-US" altLang="en-US" sz="3200" b="1" dirty="0">
                <a:solidFill>
                  <a:srgbClr val="0000CC"/>
                </a:solidFill>
              </a:rPr>
            </a:br>
            <a:r>
              <a:rPr lang="en-US" altLang="en-US" sz="3200" b="1" dirty="0">
                <a:solidFill>
                  <a:srgbClr val="0000CC"/>
                </a:solidFill>
              </a:rPr>
              <a:t>hard to be understood ... </a:t>
            </a:r>
          </a:p>
        </p:txBody>
      </p:sp>
      <p:sp>
        <p:nvSpPr>
          <p:cNvPr id="2" name="Slide Number Placeholder 1">
            <a:extLst>
              <a:ext uri="{FF2B5EF4-FFF2-40B4-BE49-F238E27FC236}">
                <a16:creationId xmlns="" xmlns:a16="http://schemas.microsoft.com/office/drawing/2014/main" id="{7B657284-FFFB-4D44-8131-6A4512198798}"/>
              </a:ext>
            </a:extLst>
          </p:cNvPr>
          <p:cNvSpPr>
            <a:spLocks noGrp="1"/>
          </p:cNvSpPr>
          <p:nvPr>
            <p:ph type="sldNum" sz="quarter" idx="12"/>
          </p:nvPr>
        </p:nvSpPr>
        <p:spPr/>
        <p:txBody>
          <a:bodyPr/>
          <a:lstStyle/>
          <a:p>
            <a:fld id="{BC18696F-0E6D-4F5A-8133-480FA71C1165}" type="slidenum">
              <a:rPr lang="en-US" altLang="en-US" smtClean="0">
                <a:solidFill>
                  <a:schemeClr val="tx1"/>
                </a:solidFill>
              </a:rPr>
              <a:pPr/>
              <a:t>13</a:t>
            </a:fld>
            <a:endParaRPr lang="en-US" altLang="en-US" dirty="0">
              <a:solidFill>
                <a:schemeClr val="tx1"/>
              </a:solidFill>
            </a:endParaRPr>
          </a:p>
        </p:txBody>
      </p:sp>
      <p:pic>
        <p:nvPicPr>
          <p:cNvPr id="3" name="Picture 2">
            <a:extLst>
              <a:ext uri="{FF2B5EF4-FFF2-40B4-BE49-F238E27FC236}">
                <a16:creationId xmlns="" xmlns:a16="http://schemas.microsoft.com/office/drawing/2014/main" id="{5731D6FC-9E87-4B91-BC37-BCD7D7809A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extLst>
      <p:ext uri="{BB962C8B-B14F-4D97-AF65-F5344CB8AC3E}">
        <p14:creationId xmlns:p14="http://schemas.microsoft.com/office/powerpoint/2010/main" val="1062467520"/>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44444"/>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927100" y="565149"/>
            <a:ext cx="6299200" cy="1143000"/>
          </a:xfrm>
        </p:spPr>
        <p:style>
          <a:lnRef idx="3">
            <a:schemeClr val="lt1"/>
          </a:lnRef>
          <a:fillRef idx="1">
            <a:schemeClr val="dk1"/>
          </a:fillRef>
          <a:effectRef idx="1">
            <a:schemeClr val="dk1"/>
          </a:effectRef>
          <a:fontRef idx="minor">
            <a:schemeClr val="lt1"/>
          </a:fontRef>
        </p:style>
        <p:txBody>
          <a:bodyPr>
            <a:normAutofit fontScale="90000"/>
          </a:bodyPr>
          <a:lstStyle/>
          <a:p>
            <a:r>
              <a:rPr lang="en-US" altLang="en-US" b="1" dirty="0">
                <a:solidFill>
                  <a:schemeClr val="bg1"/>
                </a:solidFill>
              </a:rPr>
              <a:t>In Galatians 4:10 Paul states:</a:t>
            </a:r>
          </a:p>
        </p:txBody>
      </p:sp>
      <p:sp>
        <p:nvSpPr>
          <p:cNvPr id="101379" name="Rectangle 3"/>
          <p:cNvSpPr>
            <a:spLocks noGrp="1" noChangeArrowheads="1"/>
          </p:cNvSpPr>
          <p:nvPr>
            <p:ph type="body" sz="half" idx="1"/>
          </p:nvPr>
        </p:nvSpPr>
        <p:spPr>
          <a:xfrm>
            <a:off x="958144" y="2131659"/>
            <a:ext cx="5156200" cy="1676400"/>
          </a:xfr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a:lstStyle/>
          <a:p>
            <a:pPr marL="0" indent="0" algn="ctr">
              <a:buNone/>
            </a:pPr>
            <a:r>
              <a:rPr lang="en-US" altLang="en-US" sz="3600" b="1" dirty="0"/>
              <a:t>“Ye observe days, </a:t>
            </a:r>
            <a:br>
              <a:rPr lang="en-US" altLang="en-US" sz="3600" b="1" dirty="0"/>
            </a:br>
            <a:r>
              <a:rPr lang="en-US" altLang="en-US" sz="3600" b="1" dirty="0"/>
              <a:t>and months, and times, and years.”</a:t>
            </a:r>
          </a:p>
        </p:txBody>
      </p:sp>
      <p:sp>
        <p:nvSpPr>
          <p:cNvPr id="2" name="TextBox 1"/>
          <p:cNvSpPr txBox="1"/>
          <p:nvPr/>
        </p:nvSpPr>
        <p:spPr>
          <a:xfrm>
            <a:off x="927100" y="4267200"/>
            <a:ext cx="9880600" cy="181588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People claim that the “days” referred to here are YHVH’s yearly “feast days.”  They further hold the idea that this Scripture gives permission to avoid observing these holy </a:t>
            </a:r>
            <a:r>
              <a:rPr lang="en-US" sz="2800" b="1" dirty="0" err="1">
                <a:solidFill>
                  <a:schemeClr val="bg1"/>
                </a:solidFill>
                <a:latin typeface="Arial" panose="020B0604020202020204" pitchFamily="34" charset="0"/>
                <a:cs typeface="Arial" panose="020B0604020202020204" pitchFamily="34" charset="0"/>
              </a:rPr>
              <a:t>daysas</a:t>
            </a:r>
            <a:r>
              <a:rPr lang="en-US" sz="2800" b="1" dirty="0">
                <a:solidFill>
                  <a:schemeClr val="bg1"/>
                </a:solidFill>
                <a:latin typeface="Arial" panose="020B0604020202020204" pitchFamily="34" charset="0"/>
                <a:cs typeface="Arial" panose="020B0604020202020204" pitchFamily="34" charset="0"/>
              </a:rPr>
              <a:t> they are no longer valid for His followers today.</a:t>
            </a:r>
            <a:endParaRPr lang="en-US" dirty="0">
              <a:solidFill>
                <a:schemeClr val="bg1"/>
              </a:solidFill>
            </a:endParaRPr>
          </a:p>
        </p:txBody>
      </p:sp>
      <p:sp>
        <p:nvSpPr>
          <p:cNvPr id="3" name="Slide Number Placeholder 2">
            <a:extLst>
              <a:ext uri="{FF2B5EF4-FFF2-40B4-BE49-F238E27FC236}">
                <a16:creationId xmlns="" xmlns:a16="http://schemas.microsoft.com/office/drawing/2014/main" id="{C17D4D71-D886-4666-BBA4-D3190394B6CF}"/>
              </a:ext>
            </a:extLst>
          </p:cNvPr>
          <p:cNvSpPr>
            <a:spLocks noGrp="1"/>
          </p:cNvSpPr>
          <p:nvPr>
            <p:ph type="sldNum" sz="quarter" idx="12"/>
          </p:nvPr>
        </p:nvSpPr>
        <p:spPr/>
        <p:txBody>
          <a:bodyPr/>
          <a:lstStyle/>
          <a:p>
            <a:fld id="{729419C0-2CA5-4BBD-88E5-79077288A662}" type="slidenum">
              <a:rPr lang="en-US" altLang="en-US" smtClean="0"/>
              <a:pPr/>
              <a:t>14</a:t>
            </a:fld>
            <a:endParaRPr lang="en-US" altLang="en-US"/>
          </a:p>
        </p:txBody>
      </p:sp>
      <p:pic>
        <p:nvPicPr>
          <p:cNvPr id="4" name="Picture 3">
            <a:extLst>
              <a:ext uri="{FF2B5EF4-FFF2-40B4-BE49-F238E27FC236}">
                <a16:creationId xmlns="" xmlns:a16="http://schemas.microsoft.com/office/drawing/2014/main" id="{54FDD9D0-E05C-4163-A885-4328366893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pic>
        <p:nvPicPr>
          <p:cNvPr id="8" name="Picture 4" descr="SongsOnPowerPoint_037"/>
          <p:cNvPicPr>
            <a:picLocks noChangeAspect="1" noChangeArrowheads="1"/>
          </p:cNvPicPr>
          <p:nvPr/>
        </p:nvPicPr>
        <p:blipFill>
          <a:blip r:embed="rId4" cstate="email">
            <a:extLst>
              <a:ext uri="{BEBA8EAE-BF5A-486C-A8C5-ECC9F3942E4B}">
                <a14:imgProps xmlns:a14="http://schemas.microsoft.com/office/drawing/2010/main">
                  <a14:imgLayer r:embed="rId5">
                    <a14:imgEffect>
                      <a14:backgroundRemoval t="0" b="100000" l="1429" r="100000"/>
                    </a14:imgEffect>
                  </a14:imgLayer>
                </a14:imgProps>
              </a:ext>
              <a:ext uri="{28A0092B-C50C-407E-A947-70E740481C1C}">
                <a14:useLocalDpi xmlns:a14="http://schemas.microsoft.com/office/drawing/2010/main"/>
              </a:ext>
            </a:extLst>
          </a:blip>
          <a:stretch>
            <a:fillRect/>
          </a:stretch>
        </p:blipFill>
        <p:spPr>
          <a:xfrm>
            <a:off x="6477000" y="304800"/>
            <a:ext cx="5386664" cy="40386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1379">
                                            <p:bg/>
                                          </p:spTgt>
                                        </p:tgtEl>
                                        <p:attrNameLst>
                                          <p:attrName>style.visibility</p:attrName>
                                        </p:attrNameLst>
                                      </p:cBhvr>
                                      <p:to>
                                        <p:strVal val="visible"/>
                                      </p:to>
                                    </p:set>
                                    <p:animEffect transition="in" filter="wipe(left)">
                                      <p:cBhvr>
                                        <p:cTn id="7" dur="500"/>
                                        <p:tgtEl>
                                          <p:spTgt spid="101379">
                                            <p:bg/>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1379">
                                            <p:txEl>
                                              <p:pRg st="0" end="0"/>
                                            </p:txEl>
                                          </p:spTgt>
                                        </p:tgtEl>
                                        <p:attrNameLst>
                                          <p:attrName>style.visibility</p:attrName>
                                        </p:attrNameLst>
                                      </p:cBhvr>
                                      <p:to>
                                        <p:strVal val="visible"/>
                                      </p:to>
                                    </p:set>
                                    <p:animEffect transition="in" filter="wipe(left)">
                                      <p:cBhvr>
                                        <p:cTn id="11" dur="500"/>
                                        <p:tgtEl>
                                          <p:spTgt spid="10137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uiExpand="1" build="p"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44444"/>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1244600" y="609600"/>
            <a:ext cx="9575800" cy="11430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a:normAutofit fontScale="90000"/>
            <a:sp3d extrusionH="57150">
              <a:bevelT w="38100" h="38100"/>
            </a:sp3d>
          </a:bodyPr>
          <a:lstStyle/>
          <a:p>
            <a:r>
              <a:rPr lang="en-US" altLang="en-US" b="1" dirty="0">
                <a:ln>
                  <a:solidFill>
                    <a:srgbClr val="0070C0"/>
                  </a:solidFill>
                </a:ln>
                <a:solidFill>
                  <a:schemeClr val="bg1"/>
                </a:solidFill>
                <a:latin typeface="Comic Sans MS" pitchFamily="66" charset="0"/>
                <a:cs typeface="Arial" panose="020B0604020202020204" pitchFamily="34" charset="0"/>
              </a:rPr>
              <a:t>At first glance does it literally say …</a:t>
            </a:r>
          </a:p>
        </p:txBody>
      </p:sp>
      <p:sp>
        <p:nvSpPr>
          <p:cNvPr id="105475" name="Rectangle 3"/>
          <p:cNvSpPr>
            <a:spLocks noGrp="1" noChangeArrowheads="1"/>
          </p:cNvSpPr>
          <p:nvPr>
            <p:ph type="body" sz="half" idx="1"/>
          </p:nvPr>
        </p:nvSpPr>
        <p:spPr>
          <a:xfrm>
            <a:off x="1219200" y="2209800"/>
            <a:ext cx="5715000" cy="38862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a:noAutofit/>
            <a:sp3d extrusionH="57150">
              <a:bevelT w="38100" h="38100"/>
            </a:sp3d>
          </a:bodyPr>
          <a:lstStyle/>
          <a:p>
            <a:r>
              <a:rPr lang="en-US" altLang="en-US" sz="3600" b="1" dirty="0">
                <a:ln>
                  <a:solidFill>
                    <a:srgbClr val="0070C0"/>
                  </a:solidFill>
                </a:ln>
                <a:solidFill>
                  <a:schemeClr val="accent4">
                    <a:lumMod val="40000"/>
                    <a:lumOff val="60000"/>
                  </a:schemeClr>
                </a:solidFill>
                <a:latin typeface="Comic Sans MS" pitchFamily="66" charset="0"/>
                <a:cs typeface="Arial" panose="020B0604020202020204" pitchFamily="34" charset="0"/>
              </a:rPr>
              <a:t>Pentecost</a:t>
            </a:r>
          </a:p>
          <a:p>
            <a:r>
              <a:rPr lang="en-US" altLang="en-US" sz="3600" b="1" dirty="0">
                <a:ln>
                  <a:solidFill>
                    <a:srgbClr val="0070C0"/>
                  </a:solidFill>
                </a:ln>
                <a:solidFill>
                  <a:schemeClr val="accent4">
                    <a:lumMod val="40000"/>
                    <a:lumOff val="60000"/>
                  </a:schemeClr>
                </a:solidFill>
                <a:latin typeface="Comic Sans MS" pitchFamily="66" charset="0"/>
                <a:cs typeface="Arial" panose="020B0604020202020204" pitchFamily="34" charset="0"/>
              </a:rPr>
              <a:t>Passover</a:t>
            </a:r>
          </a:p>
          <a:p>
            <a:r>
              <a:rPr lang="en-US" altLang="en-US" sz="3600" b="1" dirty="0">
                <a:ln>
                  <a:solidFill>
                    <a:srgbClr val="0070C0"/>
                  </a:solidFill>
                </a:ln>
                <a:solidFill>
                  <a:schemeClr val="accent4">
                    <a:lumMod val="40000"/>
                    <a:lumOff val="60000"/>
                  </a:schemeClr>
                </a:solidFill>
                <a:latin typeface="Comic Sans MS" pitchFamily="66" charset="0"/>
                <a:cs typeface="Arial" panose="020B0604020202020204" pitchFamily="34" charset="0"/>
              </a:rPr>
              <a:t>Days of Unleavened Bread</a:t>
            </a:r>
          </a:p>
          <a:p>
            <a:r>
              <a:rPr lang="en-US" altLang="en-US" sz="3600" b="1" dirty="0">
                <a:ln>
                  <a:solidFill>
                    <a:srgbClr val="0070C0"/>
                  </a:solidFill>
                </a:ln>
                <a:solidFill>
                  <a:schemeClr val="accent4">
                    <a:lumMod val="40000"/>
                    <a:lumOff val="60000"/>
                  </a:schemeClr>
                </a:solidFill>
                <a:latin typeface="Comic Sans MS" pitchFamily="66" charset="0"/>
                <a:cs typeface="Arial" panose="020B0604020202020204" pitchFamily="34" charset="0"/>
              </a:rPr>
              <a:t>Day of Atonement or</a:t>
            </a:r>
          </a:p>
          <a:p>
            <a:r>
              <a:rPr lang="en-US" altLang="en-US" sz="3600" b="1" dirty="0">
                <a:ln>
                  <a:solidFill>
                    <a:srgbClr val="0070C0"/>
                  </a:solidFill>
                </a:ln>
                <a:solidFill>
                  <a:schemeClr val="accent4">
                    <a:lumMod val="40000"/>
                    <a:lumOff val="60000"/>
                  </a:schemeClr>
                </a:solidFill>
                <a:latin typeface="Comic Sans MS" pitchFamily="66" charset="0"/>
                <a:cs typeface="Arial" panose="020B0604020202020204" pitchFamily="34" charset="0"/>
              </a:rPr>
              <a:t>Feast of Tabernacles?</a:t>
            </a:r>
          </a:p>
        </p:txBody>
      </p:sp>
      <p:pic>
        <p:nvPicPr>
          <p:cNvPr id="105476" name="Picture 4" descr="SongsOnPowerPoint_037"/>
          <p:cNvPicPr>
            <a:picLocks noGrp="1" noChangeAspect="1" noChangeArrowheads="1"/>
          </p:cNvPicPr>
          <p:nvPr>
            <p:ph sz="half" idx="2"/>
          </p:nvPr>
        </p:nvPicPr>
        <p:blipFill>
          <a:blip r:embed="rId3" cstate="email">
            <a:extLst>
              <a:ext uri="{BEBA8EAE-BF5A-486C-A8C5-ECC9F3942E4B}">
                <a14:imgProps xmlns:a14="http://schemas.microsoft.com/office/drawing/2010/main">
                  <a14:imgLayer r:embed="rId4">
                    <a14:imgEffect>
                      <a14:backgroundRemoval t="0" b="100000" l="1429" r="100000"/>
                    </a14:imgEffect>
                  </a14:imgLayer>
                </a14:imgProps>
              </a:ext>
              <a:ext uri="{28A0092B-C50C-407E-A947-70E740481C1C}">
                <a14:useLocalDpi xmlns:a14="http://schemas.microsoft.com/office/drawing/2010/main"/>
              </a:ext>
            </a:extLst>
          </a:blip>
          <a:stretch>
            <a:fillRect/>
          </a:stretch>
        </p:blipFill>
        <p:spPr>
          <a:xfrm>
            <a:off x="5943600" y="1905000"/>
            <a:ext cx="5386664" cy="4038600"/>
          </a:xfrm>
        </p:spPr>
      </p:pic>
      <p:sp>
        <p:nvSpPr>
          <p:cNvPr id="2" name="Rectangle 1"/>
          <p:cNvSpPr/>
          <p:nvPr/>
        </p:nvSpPr>
        <p:spPr>
          <a:xfrm>
            <a:off x="533400" y="228600"/>
            <a:ext cx="10972800" cy="6400800"/>
          </a:xfrm>
          <a:prstGeom prst="rect">
            <a:avLst/>
          </a:prstGeom>
          <a:noFill/>
          <a:ln w="7620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 xmlns:a16="http://schemas.microsoft.com/office/drawing/2014/main" id="{482D3156-0642-4F3C-AB28-CD30DA2E8C47}"/>
              </a:ext>
            </a:extLst>
          </p:cNvPr>
          <p:cNvSpPr>
            <a:spLocks noGrp="1"/>
          </p:cNvSpPr>
          <p:nvPr>
            <p:ph type="sldNum" sz="quarter" idx="12"/>
          </p:nvPr>
        </p:nvSpPr>
        <p:spPr>
          <a:xfrm>
            <a:off x="9042400" y="6248400"/>
            <a:ext cx="2311400" cy="457200"/>
          </a:xfrm>
        </p:spPr>
        <p:txBody>
          <a:bodyPr/>
          <a:lstStyle/>
          <a:p>
            <a:fld id="{729419C0-2CA5-4BBD-88E5-79077288A662}" type="slidenum">
              <a:rPr lang="en-US" altLang="en-US" smtClean="0">
                <a:solidFill>
                  <a:schemeClr val="bg1"/>
                </a:solidFill>
              </a:rPr>
              <a:pPr/>
              <a:t>15</a:t>
            </a:fld>
            <a:endParaRPr lang="en-US" altLang="en-US" dirty="0">
              <a:solidFill>
                <a:schemeClr val="bg1"/>
              </a:solidFill>
            </a:endParaRPr>
          </a:p>
        </p:txBody>
      </p:sp>
      <p:pic>
        <p:nvPicPr>
          <p:cNvPr id="4" name="Picture 3">
            <a:extLst>
              <a:ext uri="{FF2B5EF4-FFF2-40B4-BE49-F238E27FC236}">
                <a16:creationId xmlns="" xmlns:a16="http://schemas.microsoft.com/office/drawing/2014/main" id="{70839B58-0FAB-482F-808F-B27B3E3F85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extLst>
      <p:ext uri="{BB962C8B-B14F-4D97-AF65-F5344CB8AC3E}">
        <p14:creationId xmlns:p14="http://schemas.microsoft.com/office/powerpoint/2010/main" val="2848174612"/>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2362205" y="717551"/>
            <a:ext cx="3638551" cy="930275"/>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1"/>
          </a:fillRef>
          <a:effectRef idx="1">
            <a:schemeClr val="accent1"/>
          </a:effectRef>
          <a:fontRef idx="minor">
            <a:schemeClr val="lt1"/>
          </a:fontRef>
        </p:style>
        <p:txBody>
          <a:bodyPr>
            <a:normAutofit/>
          </a:bodyPr>
          <a:lstStyle/>
          <a:p>
            <a:r>
              <a:rPr lang="en-US" altLang="en-US" sz="3600" b="1" dirty="0">
                <a:latin typeface="Arial" panose="020B0604020202020204" pitchFamily="34" charset="0"/>
                <a:cs typeface="Arial" panose="020B0604020202020204" pitchFamily="34" charset="0"/>
              </a:rPr>
              <a:t>Of course NOT!</a:t>
            </a:r>
          </a:p>
        </p:txBody>
      </p:sp>
      <p:sp>
        <p:nvSpPr>
          <p:cNvPr id="104451" name="Rectangle 3"/>
          <p:cNvSpPr>
            <a:spLocks noGrp="1" noChangeArrowheads="1"/>
          </p:cNvSpPr>
          <p:nvPr>
            <p:ph idx="1"/>
          </p:nvPr>
        </p:nvSpPr>
        <p:spPr>
          <a:xfrm>
            <a:off x="2362205" y="2100873"/>
            <a:ext cx="7315195" cy="1918864"/>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a:normAutofit/>
          </a:bodyPr>
          <a:lstStyle/>
          <a:p>
            <a:pPr marL="0" indent="0" algn="ctr">
              <a:buNone/>
            </a:pPr>
            <a:r>
              <a:rPr lang="en-US" altLang="en-US" sz="3200" b="1" dirty="0">
                <a:latin typeface="Arial" panose="020B0604020202020204" pitchFamily="34" charset="0"/>
                <a:cs typeface="Arial" panose="020B0604020202020204" pitchFamily="34" charset="0"/>
              </a:rPr>
              <a:t>Is it really expected that one should believe that Yahuwah’s Holy Feast days have been abolished </a:t>
            </a:r>
            <a:br>
              <a:rPr lang="en-US" altLang="en-US" sz="3200" b="1" dirty="0">
                <a:latin typeface="Arial" panose="020B0604020202020204" pitchFamily="34" charset="0"/>
                <a:cs typeface="Arial" panose="020B0604020202020204" pitchFamily="34" charset="0"/>
              </a:rPr>
            </a:br>
            <a:r>
              <a:rPr lang="en-US" altLang="en-US" sz="3200" b="1" dirty="0">
                <a:latin typeface="Arial" panose="020B0604020202020204" pitchFamily="34" charset="0"/>
                <a:cs typeface="Arial" panose="020B0604020202020204" pitchFamily="34" charset="0"/>
              </a:rPr>
              <a:t>without any Biblical proof!</a:t>
            </a:r>
          </a:p>
        </p:txBody>
      </p:sp>
      <p:sp>
        <p:nvSpPr>
          <p:cNvPr id="104453" name="Text Box 5"/>
          <p:cNvSpPr txBox="1">
            <a:spLocks noChangeArrowheads="1"/>
          </p:cNvSpPr>
          <p:nvPr/>
        </p:nvSpPr>
        <p:spPr bwMode="auto">
          <a:xfrm>
            <a:off x="2362200" y="4419600"/>
            <a:ext cx="7315200" cy="156966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wrap="square">
            <a:spAutoFit/>
          </a:bodyPr>
          <a:lstStyle/>
          <a:p>
            <a:pPr>
              <a:spcBef>
                <a:spcPct val="50000"/>
              </a:spcBef>
            </a:pPr>
            <a:r>
              <a:rPr lang="en-US" altLang="en-US" sz="4800" b="1" dirty="0">
                <a:solidFill>
                  <a:srgbClr val="66FFFF"/>
                </a:solidFill>
              </a:rPr>
              <a:t>That would be a dangerous assumption!</a:t>
            </a:r>
          </a:p>
        </p:txBody>
      </p:sp>
      <p:sp>
        <p:nvSpPr>
          <p:cNvPr id="2" name="Rectangle 1"/>
          <p:cNvSpPr/>
          <p:nvPr/>
        </p:nvSpPr>
        <p:spPr>
          <a:xfrm>
            <a:off x="990600" y="304800"/>
            <a:ext cx="10058400" cy="6172200"/>
          </a:xfrm>
          <a:prstGeom prst="rect">
            <a:avLst/>
          </a:prstGeom>
          <a:noFill/>
          <a:ln w="76200">
            <a:solidFill>
              <a:srgbClr val="0000CC"/>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 xmlns:a16="http://schemas.microsoft.com/office/drawing/2014/main" id="{2F8D66BF-9B8F-45CC-AE95-3D23FB955EA9}"/>
              </a:ext>
            </a:extLst>
          </p:cNvPr>
          <p:cNvSpPr>
            <a:spLocks noGrp="1"/>
          </p:cNvSpPr>
          <p:nvPr>
            <p:ph type="sldNum" sz="quarter" idx="12"/>
          </p:nvPr>
        </p:nvSpPr>
        <p:spPr/>
        <p:txBody>
          <a:bodyPr/>
          <a:lstStyle/>
          <a:p>
            <a:fld id="{EEC365D9-B8BD-46AC-BC43-79DB936A39C2}" type="slidenum">
              <a:rPr lang="en-US" altLang="en-US" smtClean="0">
                <a:solidFill>
                  <a:schemeClr val="tx1"/>
                </a:solidFill>
              </a:rPr>
              <a:pPr/>
              <a:t>16</a:t>
            </a:fld>
            <a:endParaRPr lang="en-US" altLang="en-US" dirty="0">
              <a:solidFill>
                <a:schemeClr val="tx1"/>
              </a:solidFill>
            </a:endParaRPr>
          </a:p>
        </p:txBody>
      </p:sp>
      <p:pic>
        <p:nvPicPr>
          <p:cNvPr id="4" name="Picture 3">
            <a:extLst>
              <a:ext uri="{FF2B5EF4-FFF2-40B4-BE49-F238E27FC236}">
                <a16:creationId xmlns="" xmlns:a16="http://schemas.microsoft.com/office/drawing/2014/main" id="{77F34E1F-EBE2-483F-9775-1D412AC36D6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extLst>
      <p:ext uri="{BB962C8B-B14F-4D97-AF65-F5344CB8AC3E}">
        <p14:creationId xmlns:p14="http://schemas.microsoft.com/office/powerpoint/2010/main" val="16606351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4451">
                                            <p:bg/>
                                          </p:spTgt>
                                        </p:tgtEl>
                                        <p:attrNameLst>
                                          <p:attrName>style.visibility</p:attrName>
                                        </p:attrNameLst>
                                      </p:cBhvr>
                                      <p:to>
                                        <p:strVal val="visible"/>
                                      </p:to>
                                    </p:set>
                                    <p:animEffect transition="in" filter="barn(inVertical)">
                                      <p:cBhvr>
                                        <p:cTn id="7" dur="500"/>
                                        <p:tgtEl>
                                          <p:spTgt spid="104451">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4451">
                                            <p:txEl>
                                              <p:pRg st="0" end="0"/>
                                            </p:txEl>
                                          </p:spTgt>
                                        </p:tgtEl>
                                        <p:attrNameLst>
                                          <p:attrName>style.visibility</p:attrName>
                                        </p:attrNameLst>
                                      </p:cBhvr>
                                      <p:to>
                                        <p:strVal val="visible"/>
                                      </p:to>
                                    </p:set>
                                    <p:animEffect transition="in" filter="barn(inVertical)">
                                      <p:cBhvr>
                                        <p:cTn id="12" dur="500"/>
                                        <p:tgtEl>
                                          <p:spTgt spid="10445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4453"/>
                                        </p:tgtEl>
                                        <p:attrNameLst>
                                          <p:attrName>style.visibility</p:attrName>
                                        </p:attrNameLst>
                                      </p:cBhvr>
                                      <p:to>
                                        <p:strVal val="visible"/>
                                      </p:to>
                                    </p:set>
                                    <p:animEffect transition="in" filter="barn(inVertical)">
                                      <p:cBhvr>
                                        <p:cTn id="17" dur="500"/>
                                        <p:tgtEl>
                                          <p:spTgt spid="104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1" grpId="0" build="p" animBg="1"/>
      <p:bldP spid="10445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104453" name="Text Box 5"/>
          <p:cNvSpPr txBox="1">
            <a:spLocks noChangeArrowheads="1"/>
          </p:cNvSpPr>
          <p:nvPr/>
        </p:nvSpPr>
        <p:spPr bwMode="auto">
          <a:xfrm>
            <a:off x="711200" y="1066443"/>
            <a:ext cx="6553200" cy="480131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wrap="square">
            <a:spAutoFit/>
          </a:bodyPr>
          <a:lstStyle/>
          <a:p>
            <a:pPr>
              <a:spcBef>
                <a:spcPct val="50000"/>
              </a:spcBef>
            </a:pPr>
            <a:r>
              <a:rPr lang="en-US" altLang="en-US" sz="3600" b="1" dirty="0">
                <a:solidFill>
                  <a:srgbClr val="66FFFF"/>
                </a:solidFill>
                <a:latin typeface="Arial" panose="020B0604020202020204" pitchFamily="34" charset="0"/>
                <a:cs typeface="Arial" panose="020B0604020202020204" pitchFamily="34" charset="0"/>
              </a:rPr>
              <a:t>That could put one in the category Peter spoke of - twisting Scripture unto </a:t>
            </a:r>
            <a:br>
              <a:rPr lang="en-US" altLang="en-US" sz="3600" b="1" dirty="0">
                <a:solidFill>
                  <a:srgbClr val="66FFFF"/>
                </a:solidFill>
                <a:latin typeface="Arial" panose="020B0604020202020204" pitchFamily="34" charset="0"/>
                <a:cs typeface="Arial" panose="020B0604020202020204" pitchFamily="34" charset="0"/>
              </a:rPr>
            </a:br>
            <a:r>
              <a:rPr lang="en-US" altLang="en-US" sz="3600" b="1" dirty="0">
                <a:solidFill>
                  <a:srgbClr val="66FFFF"/>
                </a:solidFill>
                <a:latin typeface="Arial" panose="020B0604020202020204" pitchFamily="34" charset="0"/>
                <a:cs typeface="Arial" panose="020B0604020202020204" pitchFamily="34" charset="0"/>
              </a:rPr>
              <a:t>our own destruction. </a:t>
            </a:r>
          </a:p>
          <a:p>
            <a:pPr>
              <a:spcBef>
                <a:spcPct val="50000"/>
              </a:spcBef>
            </a:pPr>
            <a:r>
              <a:rPr lang="en-US" altLang="en-US" sz="3600" b="1" dirty="0">
                <a:solidFill>
                  <a:srgbClr val="66FFFF"/>
                </a:solidFill>
                <a:latin typeface="Arial" panose="020B0604020202020204" pitchFamily="34" charset="0"/>
                <a:cs typeface="Arial" panose="020B0604020202020204" pitchFamily="34" charset="0"/>
              </a:rPr>
              <a:t>First …</a:t>
            </a:r>
            <a:br>
              <a:rPr lang="en-US" altLang="en-US" sz="3600" b="1" dirty="0">
                <a:solidFill>
                  <a:srgbClr val="66FFFF"/>
                </a:solidFill>
                <a:latin typeface="Arial" panose="020B0604020202020204" pitchFamily="34" charset="0"/>
                <a:cs typeface="Arial" panose="020B0604020202020204" pitchFamily="34" charset="0"/>
              </a:rPr>
            </a:br>
            <a:r>
              <a:rPr lang="en-US" altLang="en-US" sz="3600" b="1" dirty="0">
                <a:solidFill>
                  <a:srgbClr val="66FFFF"/>
                </a:solidFill>
                <a:latin typeface="Arial" panose="020B0604020202020204" pitchFamily="34" charset="0"/>
                <a:cs typeface="Arial" panose="020B0604020202020204" pitchFamily="34" charset="0"/>
              </a:rPr>
              <a:t>we need to ask some questions and then search for the answers.</a:t>
            </a:r>
          </a:p>
        </p:txBody>
      </p:sp>
      <p:sp>
        <p:nvSpPr>
          <p:cNvPr id="2" name="Rectangle 1"/>
          <p:cNvSpPr/>
          <p:nvPr/>
        </p:nvSpPr>
        <p:spPr>
          <a:xfrm>
            <a:off x="381000" y="381000"/>
            <a:ext cx="11430000" cy="6172200"/>
          </a:xfrm>
          <a:prstGeom prst="rect">
            <a:avLst/>
          </a:prstGeom>
          <a:noFill/>
          <a:ln w="762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 xmlns:a16="http://schemas.microsoft.com/office/drawing/2014/main" id="{3571FD39-EC0A-4A41-B9D0-0EFF8F0D251C}"/>
              </a:ext>
            </a:extLst>
          </p:cNvPr>
          <p:cNvSpPr>
            <a:spLocks noGrp="1"/>
          </p:cNvSpPr>
          <p:nvPr>
            <p:ph type="sldNum" sz="quarter" idx="12"/>
          </p:nvPr>
        </p:nvSpPr>
        <p:spPr>
          <a:xfrm>
            <a:off x="8610600" y="6356354"/>
            <a:ext cx="3581400" cy="365125"/>
          </a:xfrm>
        </p:spPr>
        <p:txBody>
          <a:bodyPr/>
          <a:lstStyle/>
          <a:p>
            <a:fld id="{EEC365D9-B8BD-46AC-BC43-79DB936A39C2}" type="slidenum">
              <a:rPr lang="en-US" altLang="en-US" smtClean="0">
                <a:solidFill>
                  <a:schemeClr val="tx1"/>
                </a:solidFill>
              </a:rPr>
              <a:pPr/>
              <a:t>17</a:t>
            </a:fld>
            <a:endParaRPr lang="en-US" altLang="en-US" dirty="0">
              <a:solidFill>
                <a:schemeClr val="tx1"/>
              </a:solidFill>
            </a:endParaRPr>
          </a:p>
        </p:txBody>
      </p:sp>
      <p:pic>
        <p:nvPicPr>
          <p:cNvPr id="4" name="Picture 3">
            <a:extLst>
              <a:ext uri="{FF2B5EF4-FFF2-40B4-BE49-F238E27FC236}">
                <a16:creationId xmlns="" xmlns:a16="http://schemas.microsoft.com/office/drawing/2014/main" id="{11F149DF-568B-45B9-B24F-B6CE06350CF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pic>
        <p:nvPicPr>
          <p:cNvPr id="2050" name="Picture 2" descr="C:\Users\Rae\Desktop\twisting scripture.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05600" y="1733550"/>
            <a:ext cx="4902330" cy="3467100"/>
          </a:xfrm>
          <a:prstGeom prst="ellipse">
            <a:avLst/>
          </a:prstGeom>
          <a:ln w="63500" cap="rnd">
            <a:solidFill>
              <a:srgbClr val="B4655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9675526"/>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a:scene3d>
            <a:camera prst="orthographicFront"/>
            <a:lightRig rig="threePt" dir="t"/>
          </a:scene3d>
          <a:sp3d>
            <a:bevelT/>
          </a:sp3d>
        </p:spPr>
      </p:pic>
      <p:sp>
        <p:nvSpPr>
          <p:cNvPr id="8" name="TextBox 7"/>
          <p:cNvSpPr txBox="1"/>
          <p:nvPr/>
        </p:nvSpPr>
        <p:spPr>
          <a:xfrm>
            <a:off x="3810000" y="990600"/>
            <a:ext cx="8077200" cy="507831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3600" b="1" dirty="0"/>
              <a:t>Is Paul referring to YHVH’s yearly appointed festivals in Galatians 4:8-11?</a:t>
            </a:r>
          </a:p>
          <a:p>
            <a:endParaRPr lang="en-US" sz="3600" b="1" dirty="0"/>
          </a:p>
          <a:p>
            <a:r>
              <a:rPr lang="en-US" sz="3600" b="1" dirty="0"/>
              <a:t>What right does anyone have to make that kind of an assumption?</a:t>
            </a:r>
          </a:p>
          <a:p>
            <a:r>
              <a:rPr lang="en-US" sz="3600" b="1" dirty="0"/>
              <a:t> </a:t>
            </a:r>
            <a:br>
              <a:rPr lang="en-US" sz="3600" b="1" dirty="0"/>
            </a:br>
            <a:r>
              <a:rPr lang="en-US" sz="3600" b="1" dirty="0"/>
              <a:t>Should we ever read anything more </a:t>
            </a:r>
            <a:br>
              <a:rPr lang="en-US" sz="3600" b="1" dirty="0"/>
            </a:br>
            <a:r>
              <a:rPr lang="en-US" sz="3600" b="1" dirty="0"/>
              <a:t>into a Bible verse </a:t>
            </a:r>
            <a:br>
              <a:rPr lang="en-US" sz="3600" b="1" dirty="0"/>
            </a:br>
            <a:r>
              <a:rPr lang="en-US" sz="3600" b="1" dirty="0"/>
              <a:t>then what it actually says? </a:t>
            </a:r>
          </a:p>
        </p:txBody>
      </p:sp>
      <p:sp>
        <p:nvSpPr>
          <p:cNvPr id="3" name="Slide Number Placeholder 2">
            <a:extLst>
              <a:ext uri="{FF2B5EF4-FFF2-40B4-BE49-F238E27FC236}">
                <a16:creationId xmlns="" xmlns:a16="http://schemas.microsoft.com/office/drawing/2014/main" id="{BC173A33-CE99-420B-AD51-6DA210C9BFB7}"/>
              </a:ext>
            </a:extLst>
          </p:cNvPr>
          <p:cNvSpPr>
            <a:spLocks noGrp="1"/>
          </p:cNvSpPr>
          <p:nvPr>
            <p:ph type="sldNum" sz="quarter" idx="12"/>
          </p:nvPr>
        </p:nvSpPr>
        <p:spPr/>
        <p:txBody>
          <a:bodyPr/>
          <a:lstStyle/>
          <a:p>
            <a:fld id="{9E1410A8-5EF5-4A10-A937-A080F4D6802B}" type="slidenum">
              <a:rPr lang="en-US" altLang="en-US" smtClean="0">
                <a:solidFill>
                  <a:schemeClr val="tx1"/>
                </a:solidFill>
              </a:rPr>
              <a:pPr/>
              <a:t>18</a:t>
            </a:fld>
            <a:endParaRPr lang="en-US" altLang="en-US" dirty="0">
              <a:solidFill>
                <a:schemeClr val="tx1"/>
              </a:solidFill>
            </a:endParaRPr>
          </a:p>
        </p:txBody>
      </p:sp>
      <p:pic>
        <p:nvPicPr>
          <p:cNvPr id="4" name="Picture 3">
            <a:extLst>
              <a:ext uri="{FF2B5EF4-FFF2-40B4-BE49-F238E27FC236}">
                <a16:creationId xmlns="" xmlns:a16="http://schemas.microsoft.com/office/drawing/2014/main" id="{371C1D6C-56C2-4B72-B992-9F1A7334DB3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extLst>
      <p:ext uri="{BB962C8B-B14F-4D97-AF65-F5344CB8AC3E}">
        <p14:creationId xmlns:p14="http://schemas.microsoft.com/office/powerpoint/2010/main" val="42161438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p:cTn id="7" dur="1000" fill="hold"/>
                                        <p:tgtEl>
                                          <p:spTgt spid="8">
                                            <p:txEl>
                                              <p:pRg st="2" end="2"/>
                                            </p:txEl>
                                          </p:spTgt>
                                        </p:tgtEl>
                                        <p:attrNameLst>
                                          <p:attrName>ppt_w</p:attrName>
                                        </p:attrNameLst>
                                      </p:cBhvr>
                                      <p:tavLst>
                                        <p:tav tm="0">
                                          <p:val>
                                            <p:strVal val="#ppt_w+.3"/>
                                          </p:val>
                                        </p:tav>
                                        <p:tav tm="100000">
                                          <p:val>
                                            <p:strVal val="#ppt_w"/>
                                          </p:val>
                                        </p:tav>
                                      </p:tavLst>
                                    </p:anim>
                                    <p:anim calcmode="lin" valueType="num">
                                      <p:cBhvr>
                                        <p:cTn id="8" dur="1000" fill="hold"/>
                                        <p:tgtEl>
                                          <p:spTgt spid="8">
                                            <p:txEl>
                                              <p:pRg st="2" end="2"/>
                                            </p:txEl>
                                          </p:spTgt>
                                        </p:tgtEl>
                                        <p:attrNameLst>
                                          <p:attrName>ppt_h</p:attrName>
                                        </p:attrNameLst>
                                      </p:cBhvr>
                                      <p:tavLst>
                                        <p:tav tm="0">
                                          <p:val>
                                            <p:strVal val="#ppt_h"/>
                                          </p:val>
                                        </p:tav>
                                        <p:tav tm="100000">
                                          <p:val>
                                            <p:strVal val="#ppt_h"/>
                                          </p:val>
                                        </p:tav>
                                      </p:tavLst>
                                    </p:anim>
                                    <p:animEffect transition="in" filter="fade">
                                      <p:cBhvr>
                                        <p:cTn id="9" dur="1000"/>
                                        <p:tgtEl>
                                          <p:spTgt spid="8">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8">
                                            <p:txEl>
                                              <p:pRg st="3" end="3"/>
                                            </p:txEl>
                                          </p:spTgt>
                                        </p:tgtEl>
                                        <p:attrNameLst>
                                          <p:attrName>style.visibility</p:attrName>
                                        </p:attrNameLst>
                                      </p:cBhvr>
                                      <p:to>
                                        <p:strVal val="visible"/>
                                      </p:to>
                                    </p:set>
                                    <p:anim calcmode="lin" valueType="num">
                                      <p:cBhvr>
                                        <p:cTn id="14" dur="1000" fill="hold"/>
                                        <p:tgtEl>
                                          <p:spTgt spid="8">
                                            <p:txEl>
                                              <p:pRg st="3" end="3"/>
                                            </p:txEl>
                                          </p:spTgt>
                                        </p:tgtEl>
                                        <p:attrNameLst>
                                          <p:attrName>ppt_w</p:attrName>
                                        </p:attrNameLst>
                                      </p:cBhvr>
                                      <p:tavLst>
                                        <p:tav tm="0">
                                          <p:val>
                                            <p:strVal val="#ppt_w+.3"/>
                                          </p:val>
                                        </p:tav>
                                        <p:tav tm="100000">
                                          <p:val>
                                            <p:strVal val="#ppt_w"/>
                                          </p:val>
                                        </p:tav>
                                      </p:tavLst>
                                    </p:anim>
                                    <p:anim calcmode="lin" valueType="num">
                                      <p:cBhvr>
                                        <p:cTn id="15" dur="1000" fill="hold"/>
                                        <p:tgtEl>
                                          <p:spTgt spid="8">
                                            <p:txEl>
                                              <p:pRg st="3" end="3"/>
                                            </p:txEl>
                                          </p:spTgt>
                                        </p:tgtEl>
                                        <p:attrNameLst>
                                          <p:attrName>ppt_h</p:attrName>
                                        </p:attrNameLst>
                                      </p:cBhvr>
                                      <p:tavLst>
                                        <p:tav tm="0">
                                          <p:val>
                                            <p:strVal val="#ppt_h"/>
                                          </p:val>
                                        </p:tav>
                                        <p:tav tm="100000">
                                          <p:val>
                                            <p:strVal val="#ppt_h"/>
                                          </p:val>
                                        </p:tav>
                                      </p:tavLst>
                                    </p:anim>
                                    <p:animEffect transition="in" filter="fade">
                                      <p:cBhvr>
                                        <p:cTn id="16" dur="10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C3F3B"/>
        </a:solidFill>
        <a:effectLst/>
      </p:bgPr>
    </p:bg>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95851" y="0"/>
            <a:ext cx="8991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547" name="Text Box 3"/>
          <p:cNvSpPr txBox="1">
            <a:spLocks noChangeArrowheads="1"/>
          </p:cNvSpPr>
          <p:nvPr/>
        </p:nvSpPr>
        <p:spPr bwMode="auto">
          <a:xfrm>
            <a:off x="533400" y="1443841"/>
            <a:ext cx="3505200" cy="397031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lnRef>
          <a:fillRef idx="1">
            <a:schemeClr val="lt1"/>
          </a:fillRef>
          <a:effectRef idx="0">
            <a:schemeClr val="dk1"/>
          </a:effectRef>
          <a:fontRef idx="minor">
            <a:schemeClr val="dk1"/>
          </a:fontRef>
        </p:style>
        <p:txBody>
          <a:bodyPr wrap="square">
            <a:spAutoFit/>
          </a:bodyPr>
          <a:lstStyle/>
          <a:p>
            <a:pPr>
              <a:spcBef>
                <a:spcPct val="50000"/>
              </a:spcBef>
            </a:pPr>
            <a:r>
              <a:rPr lang="en-US" altLang="en-US" sz="3600" b="1" dirty="0">
                <a:latin typeface="Arial" panose="020B0604020202020204" pitchFamily="34" charset="0"/>
                <a:cs typeface="Arial" panose="020B0604020202020204" pitchFamily="34" charset="0"/>
              </a:rPr>
              <a:t>Who were the Galatians that Paul wrote to? Where did they live, and what was their background?</a:t>
            </a:r>
          </a:p>
        </p:txBody>
      </p:sp>
      <p:sp>
        <p:nvSpPr>
          <p:cNvPr id="2" name="Slide Number Placeholder 1">
            <a:extLst>
              <a:ext uri="{FF2B5EF4-FFF2-40B4-BE49-F238E27FC236}">
                <a16:creationId xmlns="" xmlns:a16="http://schemas.microsoft.com/office/drawing/2014/main" id="{4637F4E0-E79D-49B5-B721-D63B093C2C8E}"/>
              </a:ext>
            </a:extLst>
          </p:cNvPr>
          <p:cNvSpPr>
            <a:spLocks noGrp="1"/>
          </p:cNvSpPr>
          <p:nvPr>
            <p:ph type="sldNum" sz="quarter" idx="12"/>
          </p:nvPr>
        </p:nvSpPr>
        <p:spPr>
          <a:xfrm>
            <a:off x="9067800" y="6249066"/>
            <a:ext cx="2743200" cy="365125"/>
          </a:xfrm>
        </p:spPr>
        <p:txBody>
          <a:bodyPr/>
          <a:lstStyle/>
          <a:p>
            <a:fld id="{9E1410A8-5EF5-4A10-A937-A080F4D6802B}" type="slidenum">
              <a:rPr lang="en-US" altLang="en-US" smtClean="0"/>
              <a:pPr/>
              <a:t>19</a:t>
            </a:fld>
            <a:endParaRPr lang="en-US" altLang="en-US" dirty="0"/>
          </a:p>
        </p:txBody>
      </p:sp>
      <p:pic>
        <p:nvPicPr>
          <p:cNvPr id="3" name="Picture 2">
            <a:extLst>
              <a:ext uri="{FF2B5EF4-FFF2-40B4-BE49-F238E27FC236}">
                <a16:creationId xmlns="" xmlns:a16="http://schemas.microsoft.com/office/drawing/2014/main" id="{0BA3E8BE-92B1-4327-A016-17E45C1CB63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gradFill flip="none" rotWithShape="1">
          <a:gsLst>
            <a:gs pos="0">
              <a:srgbClr val="DDEBCF"/>
            </a:gs>
            <a:gs pos="50000">
              <a:srgbClr val="9CB86E"/>
            </a:gs>
            <a:gs pos="100000">
              <a:srgbClr val="156B13"/>
            </a:gs>
          </a:gsLst>
          <a:lin ang="540000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067800" cy="56388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4" name="Picture 3">
            <a:extLst>
              <a:ext uri="{FF2B5EF4-FFF2-40B4-BE49-F238E27FC236}">
                <a16:creationId xmlns="" xmlns:a16="http://schemas.microsoft.com/office/drawing/2014/main" id="{A3EDE19B-D084-4BE8-9CFF-75111F31DB0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
        <p:nvSpPr>
          <p:cNvPr id="5" name="Slide Number Placeholder 4">
            <a:extLst>
              <a:ext uri="{FF2B5EF4-FFF2-40B4-BE49-F238E27FC236}">
                <a16:creationId xmlns="" xmlns:a16="http://schemas.microsoft.com/office/drawing/2014/main" id="{87DD887F-6516-4291-8F21-BF214713D42A}"/>
              </a:ext>
            </a:extLst>
          </p:cNvPr>
          <p:cNvSpPr>
            <a:spLocks noGrp="1"/>
          </p:cNvSpPr>
          <p:nvPr>
            <p:ph type="sldNum" sz="quarter" idx="12"/>
          </p:nvPr>
        </p:nvSpPr>
        <p:spPr>
          <a:xfrm>
            <a:off x="9395043" y="6431628"/>
            <a:ext cx="2743200" cy="365125"/>
          </a:xfrm>
        </p:spPr>
        <p:txBody>
          <a:bodyPr/>
          <a:lstStyle/>
          <a:p>
            <a:fld id="{61979510-E8D4-4E31-8606-3131D7CDED41}" type="slidenum">
              <a:rPr lang="en-US" altLang="en-US" smtClean="0">
                <a:solidFill>
                  <a:schemeClr val="tx1"/>
                </a:solidFill>
              </a:rPr>
              <a:pPr/>
              <a:t>2</a:t>
            </a:fld>
            <a:endParaRPr lang="en-US" altLang="en-US" dirty="0">
              <a:solidFill>
                <a:schemeClr val="tx1"/>
              </a:solidFill>
            </a:endParaRPr>
          </a:p>
        </p:txBody>
      </p:sp>
      <p:sp>
        <p:nvSpPr>
          <p:cNvPr id="6" name="Rectangle 5"/>
          <p:cNvSpPr/>
          <p:nvPr/>
        </p:nvSpPr>
        <p:spPr>
          <a:xfrm>
            <a:off x="9114781" y="170405"/>
            <a:ext cx="3108543" cy="2123658"/>
          </a:xfrm>
          <a:prstGeom prst="rect">
            <a:avLst/>
          </a:prstGeom>
          <a:noFill/>
        </p:spPr>
        <p:txBody>
          <a:bodyPr wrap="none" lIns="91440" tIns="45720" rIns="91440" bIns="45720">
            <a:spAutoFit/>
            <a:scene3d>
              <a:camera prst="orthographicFront"/>
              <a:lightRig rig="threePt" dir="t"/>
            </a:scene3d>
            <a:sp3d extrusionH="57150">
              <a:bevelT h="25400" prst="softRound"/>
            </a:sp3d>
          </a:bodyPr>
          <a:lstStyle/>
          <a:p>
            <a:pPr algn="ctr"/>
            <a:r>
              <a:rPr lang="en-US" sz="4400" b="1" cap="none" spc="0" dirty="0">
                <a:ln w="1905"/>
                <a:solidFill>
                  <a:schemeClr val="tx1">
                    <a:lumMod val="85000"/>
                    <a:lumOff val="15000"/>
                  </a:schemeClr>
                </a:solidFill>
                <a:effectLst>
                  <a:innerShdw blurRad="69850" dist="43180" dir="5400000">
                    <a:srgbClr val="000000">
                      <a:alpha val="65000"/>
                    </a:srgbClr>
                  </a:innerShdw>
                </a:effectLst>
                <a:latin typeface="Showcard Gothic" pitchFamily="82" charset="0"/>
              </a:rPr>
              <a:t>A </a:t>
            </a:r>
            <a:br>
              <a:rPr lang="en-US" sz="4400" b="1" cap="none" spc="0" dirty="0">
                <a:ln w="1905"/>
                <a:solidFill>
                  <a:schemeClr val="tx1">
                    <a:lumMod val="85000"/>
                    <a:lumOff val="15000"/>
                  </a:schemeClr>
                </a:solidFill>
                <a:effectLst>
                  <a:innerShdw blurRad="69850" dist="43180" dir="5400000">
                    <a:srgbClr val="000000">
                      <a:alpha val="65000"/>
                    </a:srgbClr>
                  </a:innerShdw>
                </a:effectLst>
                <a:latin typeface="Showcard Gothic" pitchFamily="82" charset="0"/>
              </a:rPr>
            </a:br>
            <a:r>
              <a:rPr lang="en-US" sz="4400" b="1" cap="none" spc="0" dirty="0">
                <a:ln w="1905"/>
                <a:solidFill>
                  <a:schemeClr val="tx1">
                    <a:lumMod val="85000"/>
                    <a:lumOff val="15000"/>
                  </a:schemeClr>
                </a:solidFill>
                <a:effectLst>
                  <a:innerShdw blurRad="69850" dist="43180" dir="5400000">
                    <a:srgbClr val="000000">
                      <a:alpha val="65000"/>
                    </a:srgbClr>
                  </a:innerShdw>
                </a:effectLst>
                <a:latin typeface="Showcard Gothic" pitchFamily="82" charset="0"/>
              </a:rPr>
              <a:t>teaching </a:t>
            </a:r>
            <a:r>
              <a:rPr lang="en-US" sz="4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Showcard Gothic" pitchFamily="82" charset="0"/>
              </a:rPr>
              <a:t/>
            </a:r>
            <a:br>
              <a:rPr lang="en-US" sz="4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Showcard Gothic" pitchFamily="82" charset="0"/>
              </a:rPr>
            </a:br>
            <a:endParaRPr lang="en-US" sz="4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Showcard Gothic" pitchFamily="82" charset="0"/>
            </a:endParaRPr>
          </a:p>
        </p:txBody>
      </p:sp>
      <p:sp>
        <p:nvSpPr>
          <p:cNvPr id="9" name="Rectangle 8"/>
          <p:cNvSpPr/>
          <p:nvPr/>
        </p:nvSpPr>
        <p:spPr>
          <a:xfrm>
            <a:off x="2514600" y="5918154"/>
            <a:ext cx="9372600" cy="76944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dirty="0">
                <a:ln w="11430"/>
                <a:solidFill>
                  <a:srgbClr val="92D050"/>
                </a:solidFill>
                <a:effectLst>
                  <a:outerShdw blurRad="50800" dist="39000" dir="5460000" algn="tl">
                    <a:srgbClr val="000000">
                      <a:alpha val="38000"/>
                    </a:srgbClr>
                  </a:outerShdw>
                </a:effectLst>
                <a:latin typeface="Rockwell" pitchFamily="18" charset="0"/>
              </a:rPr>
              <a:t>Addressing Yahuah’s Feasts</a:t>
            </a:r>
          </a:p>
        </p:txBody>
      </p:sp>
      <p:pic>
        <p:nvPicPr>
          <p:cNvPr id="3" name="Picture 2">
            <a:extLst>
              <a:ext uri="{FF2B5EF4-FFF2-40B4-BE49-F238E27FC236}">
                <a16:creationId xmlns="" xmlns:a16="http://schemas.microsoft.com/office/drawing/2014/main" id="{CC478BF0-5398-4D43-9957-141A72B0900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86968" y="2083438"/>
            <a:ext cx="6511092" cy="3834716"/>
          </a:xfrm>
          <a:prstGeom prst="rect">
            <a:avLst/>
          </a:prstGeom>
        </p:spPr>
      </p:pic>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691" name="Text Box 3"/>
          <p:cNvSpPr txBox="1">
            <a:spLocks noChangeArrowheads="1"/>
          </p:cNvSpPr>
          <p:nvPr/>
        </p:nvSpPr>
        <p:spPr bwMode="auto">
          <a:xfrm>
            <a:off x="1066800" y="76200"/>
            <a:ext cx="10210800" cy="1815882"/>
          </a:xfrm>
          <a:prstGeom prst="rect">
            <a:avLst/>
          </a:prstGeom>
          <a:solidFill>
            <a:schemeClr val="bg1">
              <a:alpha val="5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eaLnBrk="1" hangingPunct="1">
              <a:spcBef>
                <a:spcPct val="20000"/>
              </a:spcBef>
              <a:buClr>
                <a:schemeClr val="hlink"/>
              </a:buClr>
              <a:buSzPct val="70000"/>
              <a:buFont typeface="Wingdings" panose="05000000000000000000" pitchFamily="2" charset="2"/>
              <a:buNone/>
            </a:pPr>
            <a:r>
              <a:rPr lang="en-US" altLang="en-US" sz="2800" dirty="0">
                <a:solidFill>
                  <a:srgbClr val="002060"/>
                </a:solidFill>
                <a:effectLst>
                  <a:outerShdw blurRad="38100" dist="38100" dir="2700000" algn="tl">
                    <a:srgbClr val="666633"/>
                  </a:outerShdw>
                </a:effectLst>
              </a:rPr>
              <a:t>Galatia was not a city but a province in Asia Minor. </a:t>
            </a:r>
            <a:br>
              <a:rPr lang="en-US" altLang="en-US" sz="2800" dirty="0">
                <a:solidFill>
                  <a:srgbClr val="002060"/>
                </a:solidFill>
                <a:effectLst>
                  <a:outerShdw blurRad="38100" dist="38100" dir="2700000" algn="tl">
                    <a:srgbClr val="666633"/>
                  </a:outerShdw>
                </a:effectLst>
              </a:rPr>
            </a:br>
            <a:r>
              <a:rPr lang="en-US" altLang="en-US" sz="2800" dirty="0">
                <a:solidFill>
                  <a:srgbClr val="002060"/>
                </a:solidFill>
                <a:effectLst>
                  <a:outerShdw blurRad="38100" dist="38100" dir="2700000" algn="tl">
                    <a:srgbClr val="666633"/>
                  </a:outerShdw>
                </a:effectLst>
              </a:rPr>
              <a:t>The church membership undoubtedly was composed </a:t>
            </a:r>
            <a:br>
              <a:rPr lang="en-US" altLang="en-US" sz="2800" dirty="0">
                <a:solidFill>
                  <a:srgbClr val="002060"/>
                </a:solidFill>
                <a:effectLst>
                  <a:outerShdw blurRad="38100" dist="38100" dir="2700000" algn="tl">
                    <a:srgbClr val="666633"/>
                  </a:outerShdw>
                </a:effectLst>
              </a:rPr>
            </a:br>
            <a:r>
              <a:rPr lang="en-US" altLang="en-US" sz="2800" dirty="0">
                <a:solidFill>
                  <a:srgbClr val="002060"/>
                </a:solidFill>
                <a:effectLst>
                  <a:outerShdw blurRad="38100" dist="38100" dir="2700000" algn="tl">
                    <a:srgbClr val="666633"/>
                  </a:outerShdw>
                </a:effectLst>
              </a:rPr>
              <a:t>of mainly Gentiles, and the males were physically uncircumcised.  </a:t>
            </a:r>
            <a:r>
              <a:rPr lang="en-US" altLang="en-US" sz="2400" i="1" dirty="0">
                <a:solidFill>
                  <a:srgbClr val="002060"/>
                </a:solidFill>
                <a:effectLst>
                  <a:outerShdw blurRad="38100" dist="38100" dir="2700000" algn="tl">
                    <a:srgbClr val="666633"/>
                  </a:outerShdw>
                </a:effectLst>
              </a:rPr>
              <a:t>(See Galatians 5:2; 6:12-13.)</a:t>
            </a:r>
            <a:endParaRPr lang="de-DE" altLang="en-US" sz="2400" i="1" dirty="0">
              <a:solidFill>
                <a:srgbClr val="002060"/>
              </a:solidFill>
            </a:endParaRPr>
          </a:p>
        </p:txBody>
      </p:sp>
      <p:sp>
        <p:nvSpPr>
          <p:cNvPr id="2" name="Slide Number Placeholder 1">
            <a:extLst>
              <a:ext uri="{FF2B5EF4-FFF2-40B4-BE49-F238E27FC236}">
                <a16:creationId xmlns="" xmlns:a16="http://schemas.microsoft.com/office/drawing/2014/main" id="{5D581F42-4271-45C6-AB77-03974FE87D00}"/>
              </a:ext>
            </a:extLst>
          </p:cNvPr>
          <p:cNvSpPr>
            <a:spLocks noGrp="1"/>
          </p:cNvSpPr>
          <p:nvPr>
            <p:ph type="sldNum" sz="quarter" idx="12"/>
          </p:nvPr>
        </p:nvSpPr>
        <p:spPr/>
        <p:txBody>
          <a:bodyPr/>
          <a:lstStyle/>
          <a:p>
            <a:fld id="{9E1410A8-5EF5-4A10-A937-A080F4D6802B}" type="slidenum">
              <a:rPr lang="en-US" altLang="en-US" smtClean="0"/>
              <a:pPr/>
              <a:t>20</a:t>
            </a:fld>
            <a:endParaRPr lang="en-US" altLang="en-US"/>
          </a:p>
        </p:txBody>
      </p:sp>
      <p:pic>
        <p:nvPicPr>
          <p:cNvPr id="3" name="Picture 2">
            <a:extLst>
              <a:ext uri="{FF2B5EF4-FFF2-40B4-BE49-F238E27FC236}">
                <a16:creationId xmlns="" xmlns:a16="http://schemas.microsoft.com/office/drawing/2014/main" id="{DF3F3594-8747-47DC-8C60-48B95D56BFE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
        <p:nvSpPr>
          <p:cNvPr id="6" name="Slide Number Placeholder 3">
            <a:extLst>
              <a:ext uri="{FF2B5EF4-FFF2-40B4-BE49-F238E27FC236}">
                <a16:creationId xmlns="" xmlns:a16="http://schemas.microsoft.com/office/drawing/2014/main" id="{15597516-1D06-4729-9DD4-A7658C362FFE}"/>
              </a:ext>
            </a:extLst>
          </p:cNvPr>
          <p:cNvSpPr txBox="1">
            <a:spLocks/>
          </p:cNvSpPr>
          <p:nvPr/>
        </p:nvSpPr>
        <p:spPr>
          <a:xfrm>
            <a:off x="8763000" y="6508754"/>
            <a:ext cx="27432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Verdana" panose="020B0604030504040204" pitchFamily="34" charset="0"/>
                <a:ea typeface="+mn-ea"/>
                <a:cs typeface="+mn-cs"/>
              </a:defRPr>
            </a:lvl1pPr>
            <a:lvl2pPr marL="457200" algn="ctr" rtl="0" eaLnBrk="0" fontAlgn="base" hangingPunct="0">
              <a:spcBef>
                <a:spcPct val="0"/>
              </a:spcBef>
              <a:spcAft>
                <a:spcPct val="0"/>
              </a:spcAft>
              <a:defRPr kern="1200">
                <a:solidFill>
                  <a:schemeClr val="tx1"/>
                </a:solidFill>
                <a:latin typeface="Verdana" panose="020B0604030504040204" pitchFamily="34" charset="0"/>
                <a:ea typeface="+mn-ea"/>
                <a:cs typeface="+mn-cs"/>
              </a:defRPr>
            </a:lvl2pPr>
            <a:lvl3pPr marL="914400" algn="ctr" rtl="0" eaLnBrk="0" fontAlgn="base" hangingPunct="0">
              <a:spcBef>
                <a:spcPct val="0"/>
              </a:spcBef>
              <a:spcAft>
                <a:spcPct val="0"/>
              </a:spcAft>
              <a:defRPr kern="1200">
                <a:solidFill>
                  <a:schemeClr val="tx1"/>
                </a:solidFill>
                <a:latin typeface="Verdana" panose="020B0604030504040204" pitchFamily="34" charset="0"/>
                <a:ea typeface="+mn-ea"/>
                <a:cs typeface="+mn-cs"/>
              </a:defRPr>
            </a:lvl3pPr>
            <a:lvl4pPr marL="1371600" algn="ctr" rtl="0" eaLnBrk="0" fontAlgn="base" hangingPunct="0">
              <a:spcBef>
                <a:spcPct val="0"/>
              </a:spcBef>
              <a:spcAft>
                <a:spcPct val="0"/>
              </a:spcAft>
              <a:defRPr kern="1200">
                <a:solidFill>
                  <a:schemeClr val="tx1"/>
                </a:solidFill>
                <a:latin typeface="Verdana" panose="020B0604030504040204" pitchFamily="34" charset="0"/>
                <a:ea typeface="+mn-ea"/>
                <a:cs typeface="+mn-cs"/>
              </a:defRPr>
            </a:lvl4pPr>
            <a:lvl5pPr marL="1828800" algn="ctr" rtl="0" eaLnBrk="0" fontAlgn="base" hangingPunct="0">
              <a:spcBef>
                <a:spcPct val="0"/>
              </a:spcBef>
              <a:spcAft>
                <a:spcPct val="0"/>
              </a:spcAft>
              <a:defRPr kern="1200">
                <a:solidFill>
                  <a:schemeClr val="tx1"/>
                </a:solidFill>
                <a:latin typeface="Verdana" panose="020B0604030504040204" pitchFamily="34" charset="0"/>
                <a:ea typeface="+mn-ea"/>
                <a:cs typeface="+mn-cs"/>
              </a:defRPr>
            </a:lvl5pPr>
            <a:lvl6pPr marL="2286000" algn="l" defTabSz="914400" rtl="0" eaLnBrk="1" latinLnBrk="0" hangingPunct="1">
              <a:defRPr kern="1200">
                <a:solidFill>
                  <a:schemeClr val="tx1"/>
                </a:solidFill>
                <a:latin typeface="Verdana" panose="020B0604030504040204" pitchFamily="34" charset="0"/>
                <a:ea typeface="+mn-ea"/>
                <a:cs typeface="+mn-cs"/>
              </a:defRPr>
            </a:lvl6pPr>
            <a:lvl7pPr marL="2743200" algn="l" defTabSz="914400" rtl="0" eaLnBrk="1" latinLnBrk="0" hangingPunct="1">
              <a:defRPr kern="1200">
                <a:solidFill>
                  <a:schemeClr val="tx1"/>
                </a:solidFill>
                <a:latin typeface="Verdana" panose="020B0604030504040204" pitchFamily="34" charset="0"/>
                <a:ea typeface="+mn-ea"/>
                <a:cs typeface="+mn-cs"/>
              </a:defRPr>
            </a:lvl7pPr>
            <a:lvl8pPr marL="3200400" algn="l" defTabSz="914400" rtl="0" eaLnBrk="1" latinLnBrk="0" hangingPunct="1">
              <a:defRPr kern="1200">
                <a:solidFill>
                  <a:schemeClr val="tx1"/>
                </a:solidFill>
                <a:latin typeface="Verdana" panose="020B0604030504040204" pitchFamily="34" charset="0"/>
                <a:ea typeface="+mn-ea"/>
                <a:cs typeface="+mn-cs"/>
              </a:defRPr>
            </a:lvl8pPr>
            <a:lvl9pPr marL="3657600" algn="l" defTabSz="914400" rtl="0" eaLnBrk="1" latinLnBrk="0" hangingPunct="1">
              <a:defRPr kern="1200">
                <a:solidFill>
                  <a:schemeClr val="tx1"/>
                </a:solidFill>
                <a:latin typeface="Verdana" panose="020B0604030504040204" pitchFamily="34" charset="0"/>
                <a:ea typeface="+mn-ea"/>
                <a:cs typeface="+mn-cs"/>
              </a:defRPr>
            </a:lvl9pPr>
          </a:lstStyle>
          <a:p>
            <a:fld id="{9E1410A8-5EF5-4A10-A937-A080F4D6802B}" type="slidenum">
              <a:rPr lang="en-US" altLang="en-US" smtClean="0">
                <a:solidFill>
                  <a:schemeClr val="tx1"/>
                </a:solidFill>
              </a:rPr>
              <a:pPr/>
              <a:t>20</a:t>
            </a:fld>
            <a:endParaRPr lang="en-US" altLang="en-US" dirty="0">
              <a:solidFill>
                <a:schemeClr val="tx1"/>
              </a:solidFill>
            </a:endParaRPr>
          </a:p>
        </p:txBody>
      </p:sp>
    </p:spTree>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a:scene3d>
            <a:camera prst="orthographicFront"/>
            <a:lightRig rig="threePt" dir="t"/>
          </a:scene3d>
          <a:sp3d>
            <a:bevelT/>
          </a:sp3d>
        </p:spPr>
      </p:pic>
      <p:sp>
        <p:nvSpPr>
          <p:cNvPr id="3" name="TextBox 2"/>
          <p:cNvSpPr txBox="1"/>
          <p:nvPr/>
        </p:nvSpPr>
        <p:spPr>
          <a:xfrm>
            <a:off x="3886200" y="1219200"/>
            <a:ext cx="7620000" cy="353943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b="1" dirty="0">
                <a:solidFill>
                  <a:schemeClr val="accent6">
                    <a:lumMod val="50000"/>
                  </a:schemeClr>
                </a:solidFill>
              </a:rPr>
              <a:t>They were Gentile converts that had come from a background of pagan practices. </a:t>
            </a:r>
            <a:br>
              <a:rPr lang="en-US" sz="3200" b="1" dirty="0">
                <a:solidFill>
                  <a:schemeClr val="accent6">
                    <a:lumMod val="50000"/>
                  </a:schemeClr>
                </a:solidFill>
              </a:rPr>
            </a:br>
            <a:r>
              <a:rPr lang="en-US" sz="3200" b="1" dirty="0">
                <a:solidFill>
                  <a:schemeClr val="accent6">
                    <a:lumMod val="50000"/>
                  </a:schemeClr>
                </a:solidFill>
              </a:rPr>
              <a:t>As mentioned, Galatia was a region in </a:t>
            </a:r>
            <a:br>
              <a:rPr lang="en-US" sz="3200" b="1" dirty="0">
                <a:solidFill>
                  <a:schemeClr val="accent6">
                    <a:lumMod val="50000"/>
                  </a:schemeClr>
                </a:solidFill>
              </a:rPr>
            </a:br>
            <a:r>
              <a:rPr lang="en-US" sz="3200" b="1" dirty="0">
                <a:solidFill>
                  <a:schemeClr val="accent6">
                    <a:lumMod val="50000"/>
                  </a:schemeClr>
                </a:solidFill>
              </a:rPr>
              <a:t>Asia Minor where the churches of </a:t>
            </a:r>
            <a:br>
              <a:rPr lang="en-US" sz="3200" b="1" dirty="0">
                <a:solidFill>
                  <a:schemeClr val="accent6">
                    <a:lumMod val="50000"/>
                  </a:schemeClr>
                </a:solidFill>
              </a:rPr>
            </a:br>
            <a:r>
              <a:rPr lang="en-US" sz="3200" b="1" dirty="0" err="1">
                <a:solidFill>
                  <a:schemeClr val="accent6">
                    <a:lumMod val="50000"/>
                  </a:schemeClr>
                </a:solidFill>
              </a:rPr>
              <a:t>Lystra</a:t>
            </a:r>
            <a:r>
              <a:rPr lang="en-US" sz="3200" b="1" dirty="0">
                <a:solidFill>
                  <a:schemeClr val="accent6">
                    <a:lumMod val="50000"/>
                  </a:schemeClr>
                </a:solidFill>
              </a:rPr>
              <a:t>, </a:t>
            </a:r>
            <a:r>
              <a:rPr lang="en-US" sz="3200" b="1" dirty="0" err="1">
                <a:solidFill>
                  <a:schemeClr val="accent6">
                    <a:lumMod val="50000"/>
                  </a:schemeClr>
                </a:solidFill>
              </a:rPr>
              <a:t>Iconium</a:t>
            </a:r>
            <a:r>
              <a:rPr lang="en-US" sz="3200" b="1" dirty="0">
                <a:solidFill>
                  <a:schemeClr val="accent6">
                    <a:lumMod val="50000"/>
                  </a:schemeClr>
                </a:solidFill>
              </a:rPr>
              <a:t>, Antioch, Derby </a:t>
            </a:r>
            <a:br>
              <a:rPr lang="en-US" sz="3200" b="1" dirty="0">
                <a:solidFill>
                  <a:schemeClr val="accent6">
                    <a:lumMod val="50000"/>
                  </a:schemeClr>
                </a:solidFill>
              </a:rPr>
            </a:br>
            <a:r>
              <a:rPr lang="en-US" sz="3200" b="1" dirty="0">
                <a:solidFill>
                  <a:schemeClr val="accent6">
                    <a:lumMod val="50000"/>
                  </a:schemeClr>
                </a:solidFill>
              </a:rPr>
              <a:t>and others were located. </a:t>
            </a:r>
            <a:br>
              <a:rPr lang="en-US" sz="3200" b="1" dirty="0">
                <a:solidFill>
                  <a:schemeClr val="accent6">
                    <a:lumMod val="50000"/>
                  </a:schemeClr>
                </a:solidFill>
              </a:rPr>
            </a:br>
            <a:r>
              <a:rPr lang="en-US" sz="3200" b="1" dirty="0">
                <a:solidFill>
                  <a:schemeClr val="accent6">
                    <a:lumMod val="50000"/>
                  </a:schemeClr>
                </a:solidFill>
              </a:rPr>
              <a:t>Acts 14:8-18 talks about their background.</a:t>
            </a:r>
          </a:p>
        </p:txBody>
      </p:sp>
      <p:sp>
        <p:nvSpPr>
          <p:cNvPr id="4" name="Slide Number Placeholder 3">
            <a:extLst>
              <a:ext uri="{FF2B5EF4-FFF2-40B4-BE49-F238E27FC236}">
                <a16:creationId xmlns="" xmlns:a16="http://schemas.microsoft.com/office/drawing/2014/main" id="{15597516-1D06-4729-9DD4-A7658C362FFE}"/>
              </a:ext>
            </a:extLst>
          </p:cNvPr>
          <p:cNvSpPr>
            <a:spLocks noGrp="1"/>
          </p:cNvSpPr>
          <p:nvPr>
            <p:ph type="sldNum" sz="quarter" idx="12"/>
          </p:nvPr>
        </p:nvSpPr>
        <p:spPr/>
        <p:txBody>
          <a:bodyPr/>
          <a:lstStyle/>
          <a:p>
            <a:fld id="{9E1410A8-5EF5-4A10-A937-A080F4D6802B}" type="slidenum">
              <a:rPr lang="en-US" altLang="en-US" smtClean="0">
                <a:solidFill>
                  <a:schemeClr val="tx1"/>
                </a:solidFill>
              </a:rPr>
              <a:pPr/>
              <a:t>21</a:t>
            </a:fld>
            <a:endParaRPr lang="en-US" altLang="en-US" dirty="0">
              <a:solidFill>
                <a:schemeClr val="tx1"/>
              </a:solidFill>
            </a:endParaRPr>
          </a:p>
        </p:txBody>
      </p:sp>
      <p:pic>
        <p:nvPicPr>
          <p:cNvPr id="6" name="Picture 5">
            <a:extLst>
              <a:ext uri="{FF2B5EF4-FFF2-40B4-BE49-F238E27FC236}">
                <a16:creationId xmlns="" xmlns:a16="http://schemas.microsoft.com/office/drawing/2014/main" id="{7B49A25B-7E8B-4D55-86EA-54E8E45B021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extLst>
      <p:ext uri="{BB962C8B-B14F-4D97-AF65-F5344CB8AC3E}">
        <p14:creationId xmlns:p14="http://schemas.microsoft.com/office/powerpoint/2010/main" val="621141847"/>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a:scene3d>
            <a:camera prst="orthographicFront"/>
            <a:lightRig rig="threePt" dir="t"/>
          </a:scene3d>
          <a:sp3d>
            <a:bevelT/>
          </a:sp3d>
        </p:spPr>
      </p:pic>
      <p:sp>
        <p:nvSpPr>
          <p:cNvPr id="3" name="TextBox 2"/>
          <p:cNvSpPr txBox="1"/>
          <p:nvPr/>
        </p:nvSpPr>
        <p:spPr>
          <a:xfrm>
            <a:off x="3908322" y="838200"/>
            <a:ext cx="7674077" cy="501675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chemeClr val="accent6">
                    <a:lumMod val="50000"/>
                  </a:schemeClr>
                </a:solidFill>
              </a:rPr>
              <a:t>These people had a history of </a:t>
            </a:r>
            <a:br>
              <a:rPr lang="en-US" sz="3200" dirty="0">
                <a:solidFill>
                  <a:schemeClr val="accent6">
                    <a:lumMod val="50000"/>
                  </a:schemeClr>
                </a:solidFill>
              </a:rPr>
            </a:br>
            <a:r>
              <a:rPr lang="en-US" sz="3200" dirty="0">
                <a:solidFill>
                  <a:schemeClr val="accent6">
                    <a:lumMod val="50000"/>
                  </a:schemeClr>
                </a:solidFill>
              </a:rPr>
              <a:t>worshipping pagan deities. </a:t>
            </a:r>
          </a:p>
          <a:p>
            <a:r>
              <a:rPr lang="en-US" sz="3200" b="1" u="sng" dirty="0">
                <a:solidFill>
                  <a:schemeClr val="accent6">
                    <a:lumMod val="50000"/>
                  </a:schemeClr>
                </a:solidFill>
              </a:rPr>
              <a:t>The Galatians were Gentiles</a:t>
            </a:r>
            <a:r>
              <a:rPr lang="en-US" sz="3200" b="1" dirty="0">
                <a:solidFill>
                  <a:schemeClr val="accent6">
                    <a:lumMod val="50000"/>
                  </a:schemeClr>
                </a:solidFill>
              </a:rPr>
              <a:t>. </a:t>
            </a:r>
          </a:p>
          <a:p>
            <a:r>
              <a:rPr lang="en-US" sz="3200" dirty="0">
                <a:solidFill>
                  <a:schemeClr val="accent6">
                    <a:lumMod val="50000"/>
                  </a:schemeClr>
                </a:solidFill>
              </a:rPr>
              <a:t>They used to serve idols instead of the true Elohim as Galatians 4, verse 8 says: </a:t>
            </a:r>
            <a:br>
              <a:rPr lang="en-US" sz="3200" dirty="0">
                <a:solidFill>
                  <a:schemeClr val="accent6">
                    <a:lumMod val="50000"/>
                  </a:schemeClr>
                </a:solidFill>
              </a:rPr>
            </a:br>
            <a:r>
              <a:rPr lang="en-US" sz="3200" b="1" dirty="0">
                <a:solidFill>
                  <a:schemeClr val="accent6">
                    <a:lumMod val="50000"/>
                  </a:schemeClr>
                </a:solidFill>
              </a:rPr>
              <a:t>“When ye knew </a:t>
            </a:r>
            <a:r>
              <a:rPr lang="en-US" sz="3200" b="1" u="sng" dirty="0">
                <a:solidFill>
                  <a:schemeClr val="accent6">
                    <a:lumMod val="50000"/>
                  </a:schemeClr>
                </a:solidFill>
              </a:rPr>
              <a:t>not</a:t>
            </a:r>
            <a:r>
              <a:rPr lang="en-US" sz="3200" b="1" dirty="0">
                <a:solidFill>
                  <a:schemeClr val="accent6">
                    <a:lumMod val="50000"/>
                  </a:schemeClr>
                </a:solidFill>
              </a:rPr>
              <a:t> YHVH (God), </a:t>
            </a:r>
            <a:br>
              <a:rPr lang="en-US" sz="3200" b="1" dirty="0">
                <a:solidFill>
                  <a:schemeClr val="accent6">
                    <a:lumMod val="50000"/>
                  </a:schemeClr>
                </a:solidFill>
              </a:rPr>
            </a:br>
            <a:r>
              <a:rPr lang="en-US" sz="3200" b="1" dirty="0">
                <a:solidFill>
                  <a:schemeClr val="accent6">
                    <a:lumMod val="50000"/>
                  </a:schemeClr>
                </a:solidFill>
              </a:rPr>
              <a:t>ye did service unto them </a:t>
            </a:r>
            <a:br>
              <a:rPr lang="en-US" sz="3200" b="1" dirty="0">
                <a:solidFill>
                  <a:schemeClr val="accent6">
                    <a:lumMod val="50000"/>
                  </a:schemeClr>
                </a:solidFill>
              </a:rPr>
            </a:br>
            <a:r>
              <a:rPr lang="en-US" sz="3200" b="1" dirty="0">
                <a:solidFill>
                  <a:schemeClr val="accent6">
                    <a:lumMod val="50000"/>
                  </a:schemeClr>
                </a:solidFill>
              </a:rPr>
              <a:t>which by nature are no gods.” </a:t>
            </a:r>
          </a:p>
          <a:p>
            <a:r>
              <a:rPr lang="en-US" sz="3200" b="1" dirty="0">
                <a:solidFill>
                  <a:srgbClr val="C00000"/>
                </a:solidFill>
              </a:rPr>
              <a:t>In other words:  they served the </a:t>
            </a:r>
            <a:br>
              <a:rPr lang="en-US" sz="3200" b="1" dirty="0">
                <a:solidFill>
                  <a:srgbClr val="C00000"/>
                </a:solidFill>
              </a:rPr>
            </a:br>
            <a:r>
              <a:rPr lang="en-US" sz="3200" b="1" dirty="0">
                <a:solidFill>
                  <a:srgbClr val="C00000"/>
                </a:solidFill>
              </a:rPr>
              <a:t>“no gods” – many of them!</a:t>
            </a:r>
          </a:p>
        </p:txBody>
      </p:sp>
      <p:sp>
        <p:nvSpPr>
          <p:cNvPr id="4" name="Slide Number Placeholder 3">
            <a:extLst>
              <a:ext uri="{FF2B5EF4-FFF2-40B4-BE49-F238E27FC236}">
                <a16:creationId xmlns="" xmlns:a16="http://schemas.microsoft.com/office/drawing/2014/main" id="{2D632D4D-D32F-40F2-BC5B-3BF01422F58F}"/>
              </a:ext>
            </a:extLst>
          </p:cNvPr>
          <p:cNvSpPr>
            <a:spLocks noGrp="1"/>
          </p:cNvSpPr>
          <p:nvPr>
            <p:ph type="sldNum" sz="quarter" idx="12"/>
          </p:nvPr>
        </p:nvSpPr>
        <p:spPr/>
        <p:txBody>
          <a:bodyPr/>
          <a:lstStyle/>
          <a:p>
            <a:fld id="{9E1410A8-5EF5-4A10-A937-A080F4D6802B}" type="slidenum">
              <a:rPr lang="en-US" altLang="en-US" smtClean="0">
                <a:solidFill>
                  <a:schemeClr val="tx1"/>
                </a:solidFill>
              </a:rPr>
              <a:pPr/>
              <a:t>22</a:t>
            </a:fld>
            <a:endParaRPr lang="en-US" altLang="en-US" dirty="0">
              <a:solidFill>
                <a:schemeClr val="tx1"/>
              </a:solidFill>
            </a:endParaRPr>
          </a:p>
        </p:txBody>
      </p:sp>
      <p:pic>
        <p:nvPicPr>
          <p:cNvPr id="6" name="Picture 5">
            <a:extLst>
              <a:ext uri="{FF2B5EF4-FFF2-40B4-BE49-F238E27FC236}">
                <a16:creationId xmlns="" xmlns:a16="http://schemas.microsoft.com/office/drawing/2014/main" id="{17E8A91D-F62B-42AF-9942-DB21937578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extLst>
      <p:ext uri="{BB962C8B-B14F-4D97-AF65-F5344CB8AC3E}">
        <p14:creationId xmlns:p14="http://schemas.microsoft.com/office/powerpoint/2010/main" val="2047225377"/>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solidFill>
          <a:srgbClr val="3D2827"/>
        </a:solidFill>
        <a:effectLst/>
      </p:bgPr>
    </p:bg>
    <p:spTree>
      <p:nvGrpSpPr>
        <p:cNvPr id="1" name=""/>
        <p:cNvGrpSpPr/>
        <p:nvPr/>
      </p:nvGrpSpPr>
      <p:grpSpPr>
        <a:xfrm>
          <a:off x="0" y="0"/>
          <a:ext cx="0" cy="0"/>
          <a:chOff x="0" y="0"/>
          <a:chExt cx="0" cy="0"/>
        </a:xfrm>
      </p:grpSpPr>
      <p:sp>
        <p:nvSpPr>
          <p:cNvPr id="121859" name="Rectangle 3"/>
          <p:cNvSpPr>
            <a:spLocks noGrp="1" noChangeArrowheads="1"/>
          </p:cNvSpPr>
          <p:nvPr>
            <p:ph type="body" sz="half" idx="1"/>
          </p:nvPr>
        </p:nvSpPr>
        <p:spPr>
          <a:xfrm>
            <a:off x="1295400" y="838200"/>
            <a:ext cx="4800600" cy="53340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a:normAutofit lnSpcReduction="10000"/>
          </a:bodyPr>
          <a:lstStyle/>
          <a:p>
            <a:pPr algn="ctr">
              <a:lnSpc>
                <a:spcPct val="90000"/>
              </a:lnSpc>
              <a:buFont typeface="Wingdings" panose="05000000000000000000" pitchFamily="2" charset="2"/>
              <a:buNone/>
            </a:pPr>
            <a:r>
              <a:rPr lang="en-US" altLang="en-US" dirty="0"/>
              <a:t>	</a:t>
            </a:r>
            <a:r>
              <a:rPr lang="en-US" altLang="en-US" sz="3600" dirty="0">
                <a:latin typeface="Arial" panose="020B0604020202020204" pitchFamily="34" charset="0"/>
                <a:cs typeface="Arial" panose="020B0604020202020204" pitchFamily="34" charset="0"/>
              </a:rPr>
              <a:t>Acts 14:8-10 shows us plainly that the Galatians believed and worshipped idols.</a:t>
            </a:r>
            <a:br>
              <a:rPr lang="en-US" altLang="en-US" sz="3600" dirty="0">
                <a:latin typeface="Arial" panose="020B0604020202020204" pitchFamily="34" charset="0"/>
                <a:cs typeface="Arial" panose="020B0604020202020204" pitchFamily="34" charset="0"/>
              </a:rPr>
            </a:br>
            <a:r>
              <a:rPr lang="en-US" altLang="en-US" sz="1900" dirty="0">
                <a:latin typeface="Arial" panose="020B0604020202020204" pitchFamily="34" charset="0"/>
                <a:cs typeface="Arial" panose="020B0604020202020204" pitchFamily="34" charset="0"/>
              </a:rPr>
              <a:t> </a:t>
            </a:r>
            <a:r>
              <a:rPr lang="en-US" altLang="en-US" sz="3600" dirty="0">
                <a:latin typeface="Arial" panose="020B0604020202020204" pitchFamily="34" charset="0"/>
                <a:cs typeface="Arial" panose="020B0604020202020204" pitchFamily="34" charset="0"/>
              </a:rPr>
              <a:t/>
            </a:r>
            <a:br>
              <a:rPr lang="en-US" altLang="en-US" sz="3600" dirty="0">
                <a:latin typeface="Arial" panose="020B0604020202020204" pitchFamily="34" charset="0"/>
                <a:cs typeface="Arial" panose="020B0604020202020204" pitchFamily="34" charset="0"/>
              </a:rPr>
            </a:br>
            <a:r>
              <a:rPr lang="en-US" altLang="en-US" sz="3600" dirty="0">
                <a:latin typeface="Arial" panose="020B0604020202020204" pitchFamily="34" charset="0"/>
                <a:cs typeface="Arial" panose="020B0604020202020204" pitchFamily="34" charset="0"/>
              </a:rPr>
              <a:t>Here’s an example:</a:t>
            </a:r>
          </a:p>
          <a:p>
            <a:pPr algn="ctr">
              <a:lnSpc>
                <a:spcPct val="90000"/>
              </a:lnSpc>
              <a:buFont typeface="Wingdings" panose="05000000000000000000" pitchFamily="2" charset="2"/>
              <a:buNone/>
            </a:pPr>
            <a:endParaRPr lang="en-US" altLang="en-US" sz="1400" dirty="0">
              <a:latin typeface="Arial" panose="020B0604020202020204" pitchFamily="34" charset="0"/>
              <a:cs typeface="Arial" panose="020B0604020202020204" pitchFamily="34" charset="0"/>
            </a:endParaRPr>
          </a:p>
          <a:p>
            <a:pPr algn="ctr">
              <a:lnSpc>
                <a:spcPct val="90000"/>
              </a:lnSpc>
              <a:buFont typeface="Wingdings" panose="05000000000000000000" pitchFamily="2" charset="2"/>
              <a:buNone/>
            </a:pPr>
            <a:r>
              <a:rPr lang="en-US" altLang="en-US" sz="3600" dirty="0">
                <a:latin typeface="Arial" panose="020B0604020202020204" pitchFamily="34" charset="0"/>
                <a:cs typeface="Arial" panose="020B0604020202020204" pitchFamily="34" charset="0"/>
              </a:rPr>
              <a:t>Paul was used by Yahusha </a:t>
            </a:r>
            <a:r>
              <a:rPr lang="en-US" altLang="en-US" i="1" dirty="0">
                <a:latin typeface="Arial" panose="020B0604020202020204" pitchFamily="34" charset="0"/>
                <a:cs typeface="Arial" panose="020B0604020202020204" pitchFamily="34" charset="0"/>
              </a:rPr>
              <a:t>(Jesus) </a:t>
            </a:r>
            <a:r>
              <a:rPr lang="en-US" altLang="en-US" sz="3600" dirty="0">
                <a:latin typeface="Arial" panose="020B0604020202020204" pitchFamily="34" charset="0"/>
                <a:cs typeface="Arial" panose="020B0604020202020204" pitchFamily="34" charset="0"/>
              </a:rPr>
              <a:t>to heal a man born in </a:t>
            </a:r>
            <a:br>
              <a:rPr lang="en-US" altLang="en-US" sz="3600" dirty="0">
                <a:latin typeface="Arial" panose="020B0604020202020204" pitchFamily="34" charset="0"/>
                <a:cs typeface="Arial" panose="020B0604020202020204" pitchFamily="34" charset="0"/>
              </a:rPr>
            </a:br>
            <a:r>
              <a:rPr lang="en-US" altLang="en-US" sz="3600" dirty="0">
                <a:latin typeface="Arial" panose="020B0604020202020204" pitchFamily="34" charset="0"/>
                <a:cs typeface="Arial" panose="020B0604020202020204" pitchFamily="34" charset="0"/>
              </a:rPr>
              <a:t>a crippled condition. </a:t>
            </a:r>
            <a:endParaRPr lang="de-DE" altLang="en-US" sz="3600" dirty="0">
              <a:latin typeface="Arial" panose="020B0604020202020204" pitchFamily="34" charset="0"/>
              <a:cs typeface="Arial" panose="020B0604020202020204" pitchFamily="34" charset="0"/>
            </a:endParaRPr>
          </a:p>
        </p:txBody>
      </p:sp>
      <p:pic>
        <p:nvPicPr>
          <p:cNvPr id="121860" name="Picture 4"/>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6858000" y="838200"/>
            <a:ext cx="4271963" cy="5292725"/>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 name="Rectangle 1"/>
          <p:cNvSpPr/>
          <p:nvPr/>
        </p:nvSpPr>
        <p:spPr>
          <a:xfrm>
            <a:off x="609600" y="381000"/>
            <a:ext cx="11125200" cy="6172200"/>
          </a:xfrm>
          <a:prstGeom prst="rect">
            <a:avLst/>
          </a:prstGeom>
          <a:noFill/>
          <a:ln w="57150">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 xmlns:a16="http://schemas.microsoft.com/office/drawing/2014/main" id="{DC7C9CA0-5039-446C-AB30-0AFE1AA49F30}"/>
              </a:ext>
            </a:extLst>
          </p:cNvPr>
          <p:cNvSpPr>
            <a:spLocks noGrp="1"/>
          </p:cNvSpPr>
          <p:nvPr>
            <p:ph type="sldNum" sz="quarter" idx="12"/>
          </p:nvPr>
        </p:nvSpPr>
        <p:spPr>
          <a:xfrm>
            <a:off x="8813800" y="6096000"/>
            <a:ext cx="2844800" cy="457200"/>
          </a:xfrm>
        </p:spPr>
        <p:txBody>
          <a:bodyPr/>
          <a:lstStyle/>
          <a:p>
            <a:fld id="{373A897E-C312-427F-B0DA-0089755DD6D4}" type="slidenum">
              <a:rPr lang="en-US" altLang="en-US" smtClean="0">
                <a:solidFill>
                  <a:schemeClr val="bg1"/>
                </a:solidFill>
              </a:rPr>
              <a:pPr/>
              <a:t>23</a:t>
            </a:fld>
            <a:endParaRPr lang="en-US" altLang="en-US" dirty="0">
              <a:solidFill>
                <a:schemeClr val="bg1"/>
              </a:solidFill>
            </a:endParaRPr>
          </a:p>
        </p:txBody>
      </p:sp>
      <p:pic>
        <p:nvPicPr>
          <p:cNvPr id="4" name="Picture 3">
            <a:extLst>
              <a:ext uri="{FF2B5EF4-FFF2-40B4-BE49-F238E27FC236}">
                <a16:creationId xmlns="" xmlns:a16="http://schemas.microsoft.com/office/drawing/2014/main" id="{229C5E01-4112-48C6-B3D4-ACDD4999884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solidFill>
          <a:srgbClr val="F5E6BF"/>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609600" y="609600"/>
            <a:ext cx="5181600" cy="808043"/>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a:lstStyle/>
          <a:p>
            <a:r>
              <a:rPr lang="en-US" altLang="en-US" sz="4000" b="1" dirty="0"/>
              <a:t>What were the results?</a:t>
            </a:r>
          </a:p>
        </p:txBody>
      </p:sp>
      <p:sp>
        <p:nvSpPr>
          <p:cNvPr id="125955" name="Rectangle 3"/>
          <p:cNvSpPr>
            <a:spLocks noGrp="1" noChangeArrowheads="1"/>
          </p:cNvSpPr>
          <p:nvPr>
            <p:ph type="body" sz="half" idx="1"/>
          </p:nvPr>
        </p:nvSpPr>
        <p:spPr>
          <a:xfrm>
            <a:off x="1257300" y="1676400"/>
            <a:ext cx="4876800" cy="4212690"/>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a:lstStyle/>
          <a:p>
            <a:pPr algn="ctr">
              <a:lnSpc>
                <a:spcPct val="90000"/>
              </a:lnSpc>
              <a:buFont typeface="Wingdings" panose="05000000000000000000" pitchFamily="2" charset="2"/>
              <a:buNone/>
            </a:pPr>
            <a:r>
              <a:rPr lang="en-US" altLang="en-US" dirty="0"/>
              <a:t>	</a:t>
            </a:r>
            <a:r>
              <a:rPr lang="en-US" altLang="en-US" sz="3200" b="1" dirty="0">
                <a:latin typeface="Arial" panose="020B0604020202020204" pitchFamily="34" charset="0"/>
                <a:cs typeface="Arial" panose="020B0604020202020204" pitchFamily="34" charset="0"/>
              </a:rPr>
              <a:t>The pagan Gentiles wanted to worship Paul and Barnabas thinking the apostles were their gods, </a:t>
            </a:r>
            <a:r>
              <a:rPr lang="en-US" altLang="en-US" sz="3200" b="1" u="sng" dirty="0">
                <a:solidFill>
                  <a:schemeClr val="accent6">
                    <a:lumMod val="50000"/>
                  </a:schemeClr>
                </a:solidFill>
                <a:latin typeface="Arial" panose="020B0604020202020204" pitchFamily="34" charset="0"/>
                <a:cs typeface="Arial" panose="020B0604020202020204" pitchFamily="34" charset="0"/>
              </a:rPr>
              <a:t>Ju</a:t>
            </a:r>
            <a:r>
              <a:rPr lang="en-US" altLang="en-US" sz="3200" b="1" dirty="0">
                <a:solidFill>
                  <a:schemeClr val="accent6">
                    <a:lumMod val="50000"/>
                  </a:schemeClr>
                </a:solidFill>
                <a:latin typeface="Arial" panose="020B0604020202020204" pitchFamily="34" charset="0"/>
                <a:cs typeface="Arial" panose="020B0604020202020204" pitchFamily="34" charset="0"/>
              </a:rPr>
              <a:t>p</a:t>
            </a:r>
            <a:r>
              <a:rPr lang="en-US" altLang="en-US" sz="3200" b="1" u="sng" dirty="0">
                <a:solidFill>
                  <a:schemeClr val="accent6">
                    <a:lumMod val="50000"/>
                  </a:schemeClr>
                </a:solidFill>
                <a:latin typeface="Arial" panose="020B0604020202020204" pitchFamily="34" charset="0"/>
                <a:cs typeface="Arial" panose="020B0604020202020204" pitchFamily="34" charset="0"/>
              </a:rPr>
              <a:t>iter and Mercur</a:t>
            </a:r>
            <a:r>
              <a:rPr lang="en-US" altLang="en-US" sz="3200" b="1" dirty="0">
                <a:solidFill>
                  <a:schemeClr val="accent6">
                    <a:lumMod val="50000"/>
                  </a:schemeClr>
                </a:solidFill>
                <a:latin typeface="Arial" panose="020B0604020202020204" pitchFamily="34" charset="0"/>
                <a:cs typeface="Arial" panose="020B0604020202020204" pitchFamily="34" charset="0"/>
              </a:rPr>
              <a:t>y! </a:t>
            </a:r>
            <a:r>
              <a:rPr lang="en-US" altLang="en-US" sz="3200" b="1" u="sng" dirty="0">
                <a:latin typeface="Arial" panose="020B0604020202020204" pitchFamily="34" charset="0"/>
                <a:cs typeface="Arial" panose="020B0604020202020204" pitchFamily="34" charset="0"/>
              </a:rPr>
              <a:t>The</a:t>
            </a:r>
            <a:r>
              <a:rPr lang="en-US" altLang="en-US" sz="3200" b="1" dirty="0">
                <a:latin typeface="Arial" panose="020B0604020202020204" pitchFamily="34" charset="0"/>
                <a:cs typeface="Arial" panose="020B0604020202020204" pitchFamily="34" charset="0"/>
              </a:rPr>
              <a:t>y</a:t>
            </a:r>
            <a:r>
              <a:rPr lang="en-US" altLang="en-US" sz="3200" b="1" u="sng" dirty="0">
                <a:latin typeface="Arial" panose="020B0604020202020204" pitchFamily="34" charset="0"/>
                <a:cs typeface="Arial" panose="020B0604020202020204" pitchFamily="34" charset="0"/>
              </a:rPr>
              <a:t> even wanted to offer sacrifices </a:t>
            </a:r>
            <a:br>
              <a:rPr lang="en-US" altLang="en-US" sz="3200" b="1" u="sng" dirty="0">
                <a:latin typeface="Arial" panose="020B0604020202020204" pitchFamily="34" charset="0"/>
                <a:cs typeface="Arial" panose="020B0604020202020204" pitchFamily="34" charset="0"/>
              </a:rPr>
            </a:br>
            <a:r>
              <a:rPr lang="en-US" altLang="en-US" sz="3200" b="1" u="sng" dirty="0">
                <a:latin typeface="Arial" panose="020B0604020202020204" pitchFamily="34" charset="0"/>
                <a:cs typeface="Arial" panose="020B0604020202020204" pitchFamily="34" charset="0"/>
              </a:rPr>
              <a:t>to them</a:t>
            </a:r>
            <a:r>
              <a:rPr lang="en-US" altLang="en-US" sz="3200" b="1"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(vs. 11-13)</a:t>
            </a:r>
            <a:endParaRPr lang="de-DE" altLang="en-US" sz="2400" dirty="0">
              <a:latin typeface="Arial" panose="020B0604020202020204" pitchFamily="34" charset="0"/>
              <a:cs typeface="Arial" panose="020B0604020202020204" pitchFamily="34" charset="0"/>
            </a:endParaRPr>
          </a:p>
        </p:txBody>
      </p:sp>
      <p:pic>
        <p:nvPicPr>
          <p:cNvPr id="125957" name="Picture 5"/>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6518282" y="762000"/>
            <a:ext cx="4619618" cy="5552874"/>
          </a:xfrm>
          <a:prstGeom prst="rect">
            <a:avLst/>
          </a:prstGeom>
          <a:ln w="38100" cap="sq">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 name="Rectangle 1"/>
          <p:cNvSpPr/>
          <p:nvPr/>
        </p:nvSpPr>
        <p:spPr>
          <a:xfrm>
            <a:off x="381000" y="304800"/>
            <a:ext cx="11401418" cy="6324600"/>
          </a:xfrm>
          <a:prstGeom prst="rect">
            <a:avLst/>
          </a:prstGeom>
          <a:noFill/>
          <a:ln w="76200">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 xmlns:a16="http://schemas.microsoft.com/office/drawing/2014/main" id="{7A27572B-DE64-45C8-984A-9EB1083C5FE3}"/>
              </a:ext>
            </a:extLst>
          </p:cNvPr>
          <p:cNvSpPr>
            <a:spLocks noGrp="1"/>
          </p:cNvSpPr>
          <p:nvPr>
            <p:ph type="sldNum" sz="quarter" idx="12"/>
          </p:nvPr>
        </p:nvSpPr>
        <p:spPr/>
        <p:txBody>
          <a:bodyPr/>
          <a:lstStyle/>
          <a:p>
            <a:fld id="{373A897E-C312-427F-B0DA-0089755DD6D4}" type="slidenum">
              <a:rPr lang="en-US" altLang="en-US" smtClean="0">
                <a:solidFill>
                  <a:schemeClr val="tx1"/>
                </a:solidFill>
              </a:rPr>
              <a:pPr/>
              <a:t>24</a:t>
            </a:fld>
            <a:endParaRPr lang="en-US" altLang="en-US" dirty="0">
              <a:solidFill>
                <a:schemeClr val="tx1"/>
              </a:solidFill>
            </a:endParaRPr>
          </a:p>
        </p:txBody>
      </p:sp>
      <p:pic>
        <p:nvPicPr>
          <p:cNvPr id="6" name="Picture 5">
            <a:extLst>
              <a:ext uri="{FF2B5EF4-FFF2-40B4-BE49-F238E27FC236}">
                <a16:creationId xmlns="" xmlns:a16="http://schemas.microsoft.com/office/drawing/2014/main" id="{0A63C77E-419F-4656-A4E7-D0EE7CA1B06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5955">
                                            <p:txEl>
                                              <p:pRg st="0" end="0"/>
                                            </p:txEl>
                                          </p:spTgt>
                                        </p:tgtEl>
                                        <p:attrNameLst>
                                          <p:attrName>style.visibility</p:attrName>
                                        </p:attrNameLst>
                                      </p:cBhvr>
                                      <p:to>
                                        <p:strVal val="visible"/>
                                      </p:to>
                                    </p:set>
                                    <p:animEffect transition="in" filter="wipe(left)">
                                      <p:cBhvr>
                                        <p:cTn id="7" dur="2000"/>
                                        <p:tgtEl>
                                          <p:spTgt spid="1259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solidFill>
          <a:srgbClr val="F5E6BF"/>
        </a:solidFill>
        <a:effectLst/>
      </p:bgPr>
    </p:bg>
    <p:spTree>
      <p:nvGrpSpPr>
        <p:cNvPr id="1" name=""/>
        <p:cNvGrpSpPr/>
        <p:nvPr/>
      </p:nvGrpSpPr>
      <p:grpSpPr>
        <a:xfrm>
          <a:off x="0" y="0"/>
          <a:ext cx="0" cy="0"/>
          <a:chOff x="0" y="0"/>
          <a:chExt cx="0" cy="0"/>
        </a:xfrm>
      </p:grpSpPr>
      <p:pic>
        <p:nvPicPr>
          <p:cNvPr id="125957" name="Picture 5"/>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6518282" y="762000"/>
            <a:ext cx="4619618" cy="5552874"/>
          </a:xfrm>
          <a:prstGeom prst="rect">
            <a:avLst/>
          </a:prstGeom>
          <a:ln w="38100" cap="sq">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 name="Rectangle 1"/>
          <p:cNvSpPr/>
          <p:nvPr/>
        </p:nvSpPr>
        <p:spPr>
          <a:xfrm>
            <a:off x="381000" y="304800"/>
            <a:ext cx="11401418" cy="6324600"/>
          </a:xfrm>
          <a:prstGeom prst="rect">
            <a:avLst/>
          </a:prstGeom>
          <a:noFill/>
          <a:ln w="76200">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134375" y="756339"/>
            <a:ext cx="4686300" cy="584775"/>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3200" b="1" dirty="0"/>
              <a:t>They wanted to do what?</a:t>
            </a:r>
          </a:p>
        </p:txBody>
      </p:sp>
      <p:sp>
        <p:nvSpPr>
          <p:cNvPr id="4" name="TextBox 3"/>
          <p:cNvSpPr txBox="1"/>
          <p:nvPr/>
        </p:nvSpPr>
        <p:spPr>
          <a:xfrm>
            <a:off x="1117600" y="1676400"/>
            <a:ext cx="4677675" cy="452431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3200" b="1" dirty="0">
                <a:latin typeface="Arial" panose="020B0604020202020204" pitchFamily="34" charset="0"/>
                <a:cs typeface="Arial" panose="020B0604020202020204" pitchFamily="34" charset="0"/>
              </a:rPr>
              <a:t>These pagans wanted to offer sacrifices to them because they believed Paul and Barnabas were </a:t>
            </a:r>
            <a:r>
              <a:rPr lang="en-US" sz="3200" b="1" dirty="0">
                <a:solidFill>
                  <a:schemeClr val="accent6">
                    <a:lumMod val="50000"/>
                  </a:schemeClr>
                </a:solidFill>
                <a:latin typeface="Arial" panose="020B0604020202020204" pitchFamily="34" charset="0"/>
                <a:cs typeface="Arial" panose="020B0604020202020204" pitchFamily="34" charset="0"/>
              </a:rPr>
              <a:t>Jupiter and Mercury that came down from Heaven.  </a:t>
            </a:r>
            <a:r>
              <a:rPr lang="en-US" sz="3200" b="1" dirty="0">
                <a:latin typeface="Arial" panose="020B0604020202020204" pitchFamily="34" charset="0"/>
                <a:cs typeface="Arial" panose="020B0604020202020204" pitchFamily="34" charset="0"/>
              </a:rPr>
              <a:t>They fully intended </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to worship them! </a:t>
            </a:r>
          </a:p>
        </p:txBody>
      </p:sp>
      <p:sp>
        <p:nvSpPr>
          <p:cNvPr id="5" name="Slide Number Placeholder 4">
            <a:extLst>
              <a:ext uri="{FF2B5EF4-FFF2-40B4-BE49-F238E27FC236}">
                <a16:creationId xmlns="" xmlns:a16="http://schemas.microsoft.com/office/drawing/2014/main" id="{7A27572B-DE64-45C8-984A-9EB1083C5FE3}"/>
              </a:ext>
            </a:extLst>
          </p:cNvPr>
          <p:cNvSpPr>
            <a:spLocks noGrp="1"/>
          </p:cNvSpPr>
          <p:nvPr>
            <p:ph type="sldNum" sz="quarter" idx="12"/>
          </p:nvPr>
        </p:nvSpPr>
        <p:spPr/>
        <p:txBody>
          <a:bodyPr/>
          <a:lstStyle/>
          <a:p>
            <a:fld id="{373A897E-C312-427F-B0DA-0089755DD6D4}" type="slidenum">
              <a:rPr lang="en-US" altLang="en-US" smtClean="0">
                <a:solidFill>
                  <a:schemeClr val="tx1"/>
                </a:solidFill>
              </a:rPr>
              <a:pPr/>
              <a:t>25</a:t>
            </a:fld>
            <a:endParaRPr lang="en-US" altLang="en-US" dirty="0">
              <a:solidFill>
                <a:schemeClr val="tx1"/>
              </a:solidFill>
            </a:endParaRPr>
          </a:p>
        </p:txBody>
      </p:sp>
      <p:pic>
        <p:nvPicPr>
          <p:cNvPr id="6" name="Picture 5">
            <a:extLst>
              <a:ext uri="{FF2B5EF4-FFF2-40B4-BE49-F238E27FC236}">
                <a16:creationId xmlns="" xmlns:a16="http://schemas.microsoft.com/office/drawing/2014/main" id="{0A63C77E-419F-4656-A4E7-D0EE7CA1B06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extLst>
      <p:ext uri="{BB962C8B-B14F-4D97-AF65-F5344CB8AC3E}">
        <p14:creationId xmlns:p14="http://schemas.microsoft.com/office/powerpoint/2010/main" val="40279406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solidFill>
          <a:srgbClr val="E9D7AB"/>
        </a:solidFill>
        <a:effectLst/>
      </p:bgPr>
    </p:bg>
    <p:spTree>
      <p:nvGrpSpPr>
        <p:cNvPr id="1" name=""/>
        <p:cNvGrpSpPr/>
        <p:nvPr/>
      </p:nvGrpSpPr>
      <p:grpSpPr>
        <a:xfrm>
          <a:off x="0" y="0"/>
          <a:ext cx="0" cy="0"/>
          <a:chOff x="0" y="0"/>
          <a:chExt cx="0" cy="0"/>
        </a:xfrm>
      </p:grpSpPr>
      <p:sp>
        <p:nvSpPr>
          <p:cNvPr id="131075" name="Rectangle 3"/>
          <p:cNvSpPr>
            <a:spLocks noGrp="1" noChangeArrowheads="1"/>
          </p:cNvSpPr>
          <p:nvPr>
            <p:ph type="body" sz="half" idx="1"/>
          </p:nvPr>
        </p:nvSpPr>
        <p:spPr>
          <a:xfrm>
            <a:off x="1066800" y="914400"/>
            <a:ext cx="5029200" cy="2590800"/>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a:normAutofit fontScale="92500"/>
          </a:bodyPr>
          <a:lstStyle/>
          <a:p>
            <a:pPr algn="ctr">
              <a:buFont typeface="Wingdings" panose="05000000000000000000" pitchFamily="2" charset="2"/>
              <a:buNone/>
            </a:pPr>
            <a:r>
              <a:rPr lang="en-US" altLang="en-US" dirty="0"/>
              <a:t>  </a:t>
            </a:r>
            <a:r>
              <a:rPr lang="en-US" altLang="en-US" sz="3600" dirty="0">
                <a:latin typeface="Arial" panose="020B0604020202020204" pitchFamily="34" charset="0"/>
                <a:cs typeface="Arial" panose="020B0604020202020204" pitchFamily="34" charset="0"/>
              </a:rPr>
              <a:t>Paul and Barnabas pleaded with them to </a:t>
            </a:r>
            <a:br>
              <a:rPr lang="en-US" altLang="en-US" sz="3600" dirty="0">
                <a:latin typeface="Arial" panose="020B0604020202020204" pitchFamily="34" charset="0"/>
                <a:cs typeface="Arial" panose="020B0604020202020204" pitchFamily="34" charset="0"/>
              </a:rPr>
            </a:br>
            <a:r>
              <a:rPr lang="en-US" altLang="en-US" sz="3600" dirty="0">
                <a:latin typeface="Arial" panose="020B0604020202020204" pitchFamily="34" charset="0"/>
                <a:cs typeface="Arial" panose="020B0604020202020204" pitchFamily="34" charset="0"/>
              </a:rPr>
              <a:t>not do such a thing and were scarcely able to restrain them</a:t>
            </a:r>
            <a:r>
              <a:rPr lang="en-US" altLang="en-US" dirty="0">
                <a:latin typeface="Arial" panose="020B0604020202020204" pitchFamily="34" charset="0"/>
                <a:cs typeface="Arial" panose="020B0604020202020204" pitchFamily="34" charset="0"/>
              </a:rPr>
              <a:t> (vs. 14-18).</a:t>
            </a:r>
            <a:endParaRPr lang="de-DE" altLang="en-US" dirty="0">
              <a:latin typeface="Arial" panose="020B0604020202020204" pitchFamily="34" charset="0"/>
              <a:cs typeface="Arial" panose="020B0604020202020204" pitchFamily="34" charset="0"/>
            </a:endParaRPr>
          </a:p>
        </p:txBody>
      </p:sp>
      <p:pic>
        <p:nvPicPr>
          <p:cNvPr id="131077" name="Picture 5"/>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6934200" y="1330191"/>
            <a:ext cx="4116387" cy="4618112"/>
          </a:xfrm>
          <a:prstGeom prst="rect">
            <a:avLst/>
          </a:prstGeom>
          <a:ln w="38100" cap="sq">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 name="TextBox 1"/>
          <p:cNvSpPr txBox="1"/>
          <p:nvPr/>
        </p:nvSpPr>
        <p:spPr>
          <a:xfrm>
            <a:off x="1066800" y="3854686"/>
            <a:ext cx="5029200" cy="2062103"/>
          </a:xfrm>
          <a:prstGeom prst="rect">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3200" dirty="0">
                <a:latin typeface="Arial" panose="020B0604020202020204" pitchFamily="34" charset="0"/>
                <a:cs typeface="Arial" panose="020B0604020202020204" pitchFamily="34" charset="0"/>
              </a:rPr>
              <a:t>People were so convinced Paul and Barnabas were gods that it was very difficult to restrain them! </a:t>
            </a:r>
          </a:p>
        </p:txBody>
      </p:sp>
      <p:sp>
        <p:nvSpPr>
          <p:cNvPr id="4" name="Rectangle 3"/>
          <p:cNvSpPr/>
          <p:nvPr/>
        </p:nvSpPr>
        <p:spPr>
          <a:xfrm>
            <a:off x="457200" y="304800"/>
            <a:ext cx="11277600" cy="6172200"/>
          </a:xfrm>
          <a:prstGeom prst="rect">
            <a:avLst/>
          </a:prstGeom>
          <a:noFill/>
          <a:ln w="76200">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 xmlns:a16="http://schemas.microsoft.com/office/drawing/2014/main" id="{77B2E9C7-316B-4412-8B90-05415BC366CF}"/>
              </a:ext>
            </a:extLst>
          </p:cNvPr>
          <p:cNvSpPr>
            <a:spLocks noGrp="1"/>
          </p:cNvSpPr>
          <p:nvPr>
            <p:ph type="sldNum" sz="quarter" idx="12"/>
          </p:nvPr>
        </p:nvSpPr>
        <p:spPr>
          <a:xfrm>
            <a:off x="8864600" y="6019800"/>
            <a:ext cx="2844800" cy="457200"/>
          </a:xfrm>
        </p:spPr>
        <p:txBody>
          <a:bodyPr/>
          <a:lstStyle/>
          <a:p>
            <a:fld id="{373A897E-C312-427F-B0DA-0089755DD6D4}" type="slidenum">
              <a:rPr lang="en-US" altLang="en-US" smtClean="0">
                <a:solidFill>
                  <a:schemeClr val="tx1"/>
                </a:solidFill>
              </a:rPr>
              <a:pPr/>
              <a:t>26</a:t>
            </a:fld>
            <a:endParaRPr lang="en-US" altLang="en-US" dirty="0">
              <a:solidFill>
                <a:schemeClr val="tx1"/>
              </a:solidFill>
            </a:endParaRPr>
          </a:p>
        </p:txBody>
      </p:sp>
      <p:pic>
        <p:nvPicPr>
          <p:cNvPr id="5" name="Picture 4">
            <a:extLst>
              <a:ext uri="{FF2B5EF4-FFF2-40B4-BE49-F238E27FC236}">
                <a16:creationId xmlns="" xmlns:a16="http://schemas.microsoft.com/office/drawing/2014/main" id="{6580AF80-B4A4-4064-995C-358CAB4B6DD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solidFill>
          <a:srgbClr val="92745C"/>
        </a:solidFill>
        <a:effectLst/>
      </p:bgPr>
    </p:bg>
    <p:spTree>
      <p:nvGrpSpPr>
        <p:cNvPr id="1" name=""/>
        <p:cNvGrpSpPr/>
        <p:nvPr/>
      </p:nvGrpSpPr>
      <p:grpSpPr>
        <a:xfrm>
          <a:off x="0" y="0"/>
          <a:ext cx="0" cy="0"/>
          <a:chOff x="0" y="0"/>
          <a:chExt cx="0" cy="0"/>
        </a:xfrm>
      </p:grpSpPr>
      <p:pic>
        <p:nvPicPr>
          <p:cNvPr id="134148" name="Picture 4"/>
          <p:cNvPicPr>
            <a:picLocks noGrp="1" noChangeAspect="1" noChangeArrowheads="1"/>
          </p:cNvPicPr>
          <p:nvPr>
            <p:ph sz="half" idx="2"/>
          </p:nvPr>
        </p:nvPicPr>
        <p:blipFill>
          <a:blip r:embed="rId3">
            <a:extLst>
              <a:ext uri="{28A0092B-C50C-407E-A947-70E740481C1C}">
                <a14:useLocalDpi xmlns:a14="http://schemas.microsoft.com/office/drawing/2010/main"/>
              </a:ext>
            </a:extLst>
          </a:blip>
          <a:stretch>
            <a:fillRect/>
          </a:stretch>
        </p:blipFill>
        <p:spPr>
          <a:xfrm>
            <a:off x="6781800" y="1488714"/>
            <a:ext cx="4036024" cy="4456651"/>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 name="TextBox 1"/>
          <p:cNvSpPr txBox="1"/>
          <p:nvPr/>
        </p:nvSpPr>
        <p:spPr>
          <a:xfrm>
            <a:off x="1219200" y="685800"/>
            <a:ext cx="9144000" cy="52322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800" b="1" dirty="0"/>
              <a:t>So what is the major theme of the epistle of Galatians? </a:t>
            </a:r>
          </a:p>
        </p:txBody>
      </p:sp>
      <p:sp>
        <p:nvSpPr>
          <p:cNvPr id="3" name="Rectangle 2"/>
          <p:cNvSpPr/>
          <p:nvPr/>
        </p:nvSpPr>
        <p:spPr>
          <a:xfrm>
            <a:off x="381000" y="228600"/>
            <a:ext cx="11353800" cy="6324600"/>
          </a:xfrm>
          <a:prstGeom prst="rect">
            <a:avLst/>
          </a:prstGeom>
          <a:noFill/>
          <a:ln w="76200">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 xmlns:a16="http://schemas.microsoft.com/office/drawing/2014/main" id="{BED61C89-F425-4240-B22C-21EEA6505A41}"/>
              </a:ext>
            </a:extLst>
          </p:cNvPr>
          <p:cNvSpPr>
            <a:spLocks noGrp="1"/>
          </p:cNvSpPr>
          <p:nvPr>
            <p:ph type="sldNum" sz="quarter" idx="12"/>
          </p:nvPr>
        </p:nvSpPr>
        <p:spPr>
          <a:xfrm>
            <a:off x="8877300" y="6131591"/>
            <a:ext cx="2844800" cy="457200"/>
          </a:xfrm>
        </p:spPr>
        <p:txBody>
          <a:bodyPr/>
          <a:lstStyle/>
          <a:p>
            <a:fld id="{373A897E-C312-427F-B0DA-0089755DD6D4}" type="slidenum">
              <a:rPr lang="en-US" altLang="en-US" smtClean="0">
                <a:solidFill>
                  <a:schemeClr val="tx1"/>
                </a:solidFill>
              </a:rPr>
              <a:pPr/>
              <a:t>27</a:t>
            </a:fld>
            <a:endParaRPr lang="en-US" altLang="en-US" dirty="0">
              <a:solidFill>
                <a:schemeClr val="tx1"/>
              </a:solidFill>
            </a:endParaRPr>
          </a:p>
        </p:txBody>
      </p:sp>
      <p:pic>
        <p:nvPicPr>
          <p:cNvPr id="5" name="Picture 4">
            <a:extLst>
              <a:ext uri="{FF2B5EF4-FFF2-40B4-BE49-F238E27FC236}">
                <a16:creationId xmlns="" xmlns:a16="http://schemas.microsoft.com/office/drawing/2014/main" id="{4678F259-26B9-4F9A-97CA-B02F550BAC1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
        <p:nvSpPr>
          <p:cNvPr id="8" name="TextBox 7">
            <a:extLst>
              <a:ext uri="{FF2B5EF4-FFF2-40B4-BE49-F238E27FC236}">
                <a16:creationId xmlns="" xmlns:a16="http://schemas.microsoft.com/office/drawing/2014/main" id="{0DF44E19-7B11-4D27-99A7-8CDFB08AD14F}"/>
              </a:ext>
            </a:extLst>
          </p:cNvPr>
          <p:cNvSpPr txBox="1"/>
          <p:nvPr/>
        </p:nvSpPr>
        <p:spPr>
          <a:xfrm>
            <a:off x="1219200" y="1371600"/>
            <a:ext cx="5181600" cy="5016758"/>
          </a:xfrm>
          <a:prstGeom prst="rect">
            <a:avLst/>
          </a:prstGeom>
          <a:noFill/>
        </p:spPr>
        <p:txBody>
          <a:bodyPr wrap="square" rtlCol="0">
            <a:spAutoFit/>
          </a:bodyPr>
          <a:lstStyle/>
          <a:p>
            <a:r>
              <a:rPr lang="en-US" altLang="en-US" sz="3200" dirty="0">
                <a:solidFill>
                  <a:prstClr val="white"/>
                </a:solidFill>
                <a:latin typeface="Arial" panose="020B0604020202020204" pitchFamily="34" charset="0"/>
                <a:cs typeface="Arial" panose="020B0604020202020204" pitchFamily="34" charset="0"/>
              </a:rPr>
              <a:t>Paul’s</a:t>
            </a:r>
            <a:r>
              <a:rPr kumimoji="0" lang="en-US" alt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major theme </a:t>
            </a:r>
            <a:r>
              <a:rPr lang="en-US" altLang="en-US" sz="3200" dirty="0">
                <a:solidFill>
                  <a:prstClr val="white"/>
                </a:solidFill>
                <a:latin typeface="Arial" panose="020B0604020202020204" pitchFamily="34" charset="0"/>
                <a:cs typeface="Arial" panose="020B0604020202020204" pitchFamily="34" charset="0"/>
              </a:rPr>
              <a:t>in</a:t>
            </a:r>
            <a:r>
              <a:rPr kumimoji="0" lang="en-US" alt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the epistle of Galatians is </a:t>
            </a:r>
            <a:br>
              <a:rPr kumimoji="0" lang="en-US" alt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altLang="en-US" sz="3200" b="1" i="0" u="none" strike="noStrike" kern="1200" cap="none" spc="0" normalizeH="0" baseline="0" noProof="0" dirty="0">
                <a:ln>
                  <a:solidFill>
                    <a:sysClr val="windowText" lastClr="000000"/>
                  </a:solidFill>
                </a:ln>
                <a:solidFill>
                  <a:srgbClr val="00FFFF"/>
                </a:solidFill>
                <a:effectLst/>
                <a:uLnTx/>
                <a:uFillTx/>
                <a:latin typeface="Arial" panose="020B0604020202020204" pitchFamily="34" charset="0"/>
                <a:ea typeface="+mn-ea"/>
                <a:cs typeface="Arial" panose="020B0604020202020204" pitchFamily="34" charset="0"/>
              </a:rPr>
              <a:t>to put the Galatians “back on  track”</a:t>
            </a:r>
            <a:r>
              <a:rPr kumimoji="0" lang="en-US" altLang="en-US" sz="3200" b="0" i="0" u="none" strike="noStrike" kern="1200" cap="none" spc="0" normalizeH="0" baseline="0" noProof="0" dirty="0">
                <a:ln>
                  <a:solidFill>
                    <a:sysClr val="windowText" lastClr="000000"/>
                  </a:solidFill>
                </a:ln>
                <a:solidFill>
                  <a:prstClr val="white"/>
                </a:solidFill>
                <a:effectLst/>
                <a:uLnTx/>
                <a:uFillTx/>
                <a:latin typeface="Arial" panose="020B0604020202020204" pitchFamily="34" charset="0"/>
                <a:ea typeface="+mn-ea"/>
                <a:cs typeface="Arial" panose="020B0604020202020204" pitchFamily="34" charset="0"/>
              </a:rPr>
              <a:t> </a:t>
            </a:r>
            <a:br>
              <a:rPr kumimoji="0" lang="en-US" altLang="en-US" sz="3200" b="0" i="0" u="none" strike="noStrike" kern="1200" cap="none" spc="0" normalizeH="0" baseline="0" noProof="0" dirty="0">
                <a:ln>
                  <a:solidFill>
                    <a:sysClr val="windowText" lastClr="000000"/>
                  </a:solidFill>
                </a:ln>
                <a:solidFill>
                  <a:prstClr val="white"/>
                </a:solidFill>
                <a:effectLst/>
                <a:uLnTx/>
                <a:uFillTx/>
                <a:latin typeface="Arial" panose="020B0604020202020204" pitchFamily="34" charset="0"/>
                <a:ea typeface="+mn-ea"/>
                <a:cs typeface="Arial" panose="020B0604020202020204" pitchFamily="34" charset="0"/>
              </a:rPr>
            </a:br>
            <a:r>
              <a:rPr kumimoji="0" lang="en-US" alt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because someone had been teaching </a:t>
            </a:r>
            <a:br>
              <a:rPr kumimoji="0" lang="en-US" alt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altLang="en-US" sz="3200" b="1" i="0" u="none" strike="noStrike" kern="1200" cap="none" spc="0" normalizeH="0" baseline="0" noProof="0" dirty="0">
                <a:ln>
                  <a:solidFill>
                    <a:sysClr val="windowText" lastClr="000000"/>
                  </a:solidFill>
                </a:ln>
                <a:solidFill>
                  <a:srgbClr val="C00000"/>
                </a:solidFill>
                <a:effectLst/>
                <a:uLnTx/>
                <a:uFillTx/>
                <a:latin typeface="Arial" panose="020B0604020202020204" pitchFamily="34" charset="0"/>
                <a:ea typeface="+mn-ea"/>
                <a:cs typeface="Arial" panose="020B0604020202020204" pitchFamily="34" charset="0"/>
              </a:rPr>
              <a:t>“a different gospel</a:t>
            </a:r>
            <a:r>
              <a:rPr kumimoji="0" lang="en-US" altLang="en-US" sz="3200" i="0" u="none" strike="noStrike" kern="1200" cap="none" spc="0" normalizeH="0" baseline="0" noProof="0" dirty="0">
                <a:ln>
                  <a:solidFill>
                    <a:sysClr val="windowText" lastClr="000000"/>
                  </a:solidFill>
                </a:ln>
                <a:solidFill>
                  <a:srgbClr val="C00000"/>
                </a:solidFill>
                <a:effectLst/>
                <a:uLnTx/>
                <a:uFillTx/>
                <a:latin typeface="Arial" panose="020B0604020202020204" pitchFamily="34" charset="0"/>
                <a:ea typeface="+mn-ea"/>
                <a:cs typeface="Arial" panose="020B0604020202020204" pitchFamily="34" charset="0"/>
              </a:rPr>
              <a:t>,</a:t>
            </a:r>
            <a:r>
              <a:rPr kumimoji="0" lang="en-US" altLang="en-US" sz="3200" b="1" i="0" u="none" strike="noStrike" kern="1200" cap="none" spc="0" normalizeH="0" baseline="0" noProof="0" dirty="0">
                <a:ln>
                  <a:solidFill>
                    <a:sysClr val="windowText" lastClr="000000"/>
                  </a:solidFill>
                </a:ln>
                <a:solidFill>
                  <a:srgbClr val="C00000"/>
                </a:solidFill>
                <a:effectLst/>
                <a:uLnTx/>
                <a:uFillTx/>
                <a:latin typeface="Arial" panose="020B0604020202020204" pitchFamily="34" charset="0"/>
                <a:ea typeface="+mn-ea"/>
                <a:cs typeface="Arial" panose="020B0604020202020204" pitchFamily="34" charset="0"/>
              </a:rPr>
              <a:t>”</a:t>
            </a:r>
            <a:r>
              <a:rPr kumimoji="0" lang="en-US" altLang="en-US" sz="3200" b="0" i="0" u="none" strike="noStrike" kern="1200" cap="none" spc="0" normalizeH="0" baseline="0" noProof="0" dirty="0">
                <a:ln>
                  <a:solidFill>
                    <a:sysClr val="windowText" lastClr="000000"/>
                  </a:solidFill>
                </a:ln>
                <a:solidFill>
                  <a:srgbClr val="C00000"/>
                </a:solidFill>
                <a:effectLst/>
                <a:uLnTx/>
                <a:uFillTx/>
                <a:latin typeface="Arial" panose="020B0604020202020204" pitchFamily="34" charset="0"/>
                <a:ea typeface="+mn-ea"/>
                <a:cs typeface="Arial" panose="020B0604020202020204" pitchFamily="34" charset="0"/>
              </a:rPr>
              <a:t> </a:t>
            </a:r>
            <a:br>
              <a:rPr kumimoji="0" lang="en-US" altLang="en-US" sz="3200" b="0" i="0" u="none" strike="noStrike" kern="1200" cap="none" spc="0" normalizeH="0" baseline="0" noProof="0" dirty="0">
                <a:ln>
                  <a:solidFill>
                    <a:sysClr val="windowText" lastClr="000000"/>
                  </a:solidFill>
                </a:ln>
                <a:solidFill>
                  <a:srgbClr val="C00000"/>
                </a:solidFill>
                <a:effectLst/>
                <a:uLnTx/>
                <a:uFillTx/>
                <a:latin typeface="Arial" panose="020B0604020202020204" pitchFamily="34" charset="0"/>
                <a:ea typeface="+mn-ea"/>
                <a:cs typeface="Arial" panose="020B0604020202020204" pitchFamily="34" charset="0"/>
              </a:rPr>
            </a:br>
            <a:r>
              <a:rPr kumimoji="0" lang="en-US" alt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 perversion of the gospel of Messiah, according to Galatians 1:6-7.</a:t>
            </a:r>
            <a:endParaRPr lang="en-US"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250" fill="hold"/>
                                        <p:tgtEl>
                                          <p:spTgt spid="8"/>
                                        </p:tgtEl>
                                        <p:attrNameLst>
                                          <p:attrName>ppt_w</p:attrName>
                                        </p:attrNameLst>
                                      </p:cBhvr>
                                      <p:tavLst>
                                        <p:tav tm="0">
                                          <p:val>
                                            <p:fltVal val="0"/>
                                          </p:val>
                                        </p:tav>
                                        <p:tav tm="100000">
                                          <p:val>
                                            <p:strVal val="#ppt_w"/>
                                          </p:val>
                                        </p:tav>
                                      </p:tavLst>
                                    </p:anim>
                                    <p:anim calcmode="lin" valueType="num">
                                      <p:cBhvr>
                                        <p:cTn id="8" dur="2250" fill="hold"/>
                                        <p:tgtEl>
                                          <p:spTgt spid="8"/>
                                        </p:tgtEl>
                                        <p:attrNameLst>
                                          <p:attrName>ppt_h</p:attrName>
                                        </p:attrNameLst>
                                      </p:cBhvr>
                                      <p:tavLst>
                                        <p:tav tm="0">
                                          <p:val>
                                            <p:fltVal val="0"/>
                                          </p:val>
                                        </p:tav>
                                        <p:tav tm="100000">
                                          <p:val>
                                            <p:strVal val="#ppt_h"/>
                                          </p:val>
                                        </p:tav>
                                      </p:tavLst>
                                    </p:anim>
                                    <p:animEffect transition="in" filter="fade">
                                      <p:cBhvr>
                                        <p:cTn id="9" dur="2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1999" cy="6858000"/>
          </a:xfrm>
          <a:prstGeom prst="rect">
            <a:avLst/>
          </a:prstGeom>
          <a:scene3d>
            <a:camera prst="orthographicFront"/>
            <a:lightRig rig="threePt" dir="t"/>
          </a:scene3d>
          <a:sp3d>
            <a:bevelT/>
          </a:sp3d>
        </p:spPr>
      </p:pic>
      <p:sp>
        <p:nvSpPr>
          <p:cNvPr id="3" name="TextBox 2"/>
          <p:cNvSpPr txBox="1"/>
          <p:nvPr/>
        </p:nvSpPr>
        <p:spPr>
          <a:xfrm>
            <a:off x="2286000" y="1219200"/>
            <a:ext cx="7467600" cy="403187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dk1"/>
          </a:fillRef>
          <a:effectRef idx="1">
            <a:schemeClr val="dk1"/>
          </a:effectRef>
          <a:fontRef idx="minor">
            <a:schemeClr val="lt1"/>
          </a:fontRef>
        </p:style>
        <p:txBody>
          <a:bodyPr wrap="square" rtlCol="0">
            <a:spAutoFit/>
          </a:bodyPr>
          <a:lstStyle/>
          <a:p>
            <a:r>
              <a:rPr lang="en-US" sz="3200" b="1" dirty="0">
                <a:solidFill>
                  <a:srgbClr val="C00000"/>
                </a:solidFill>
                <a:effectLst>
                  <a:glow rad="469900">
                    <a:schemeClr val="bg1">
                      <a:alpha val="84000"/>
                    </a:schemeClr>
                  </a:glow>
                </a:effectLst>
              </a:rPr>
              <a:t>They definitely got off track!  </a:t>
            </a:r>
            <a:r>
              <a:rPr lang="en-US" sz="3200" b="1" dirty="0"/>
              <a:t/>
            </a:r>
            <a:br>
              <a:rPr lang="en-US" sz="3200" b="1" dirty="0"/>
            </a:br>
            <a:r>
              <a:rPr lang="en-US" sz="3200" b="1" dirty="0"/>
              <a:t>Actually that can happen to anyone, </a:t>
            </a:r>
            <a:br>
              <a:rPr lang="en-US" sz="3200" b="1" dirty="0"/>
            </a:br>
            <a:r>
              <a:rPr lang="en-US" sz="3200" b="1" dirty="0"/>
              <a:t>if they don’t know why they believe </a:t>
            </a:r>
            <a:br>
              <a:rPr lang="en-US" sz="3200" b="1" dirty="0"/>
            </a:br>
            <a:r>
              <a:rPr lang="en-US" sz="3200" b="1" dirty="0"/>
              <a:t>what they believe.  </a:t>
            </a:r>
            <a:br>
              <a:rPr lang="en-US" sz="3200" b="1" dirty="0"/>
            </a:br>
            <a:r>
              <a:rPr lang="en-US" sz="3200" b="1" dirty="0"/>
              <a:t>We need to build on a firm foundation otherwise we will be “tossed to and fro, and carried about with every wind of doctrine” as stated in Ephesians 4:14. </a:t>
            </a:r>
          </a:p>
        </p:txBody>
      </p:sp>
      <p:sp>
        <p:nvSpPr>
          <p:cNvPr id="4" name="Slide Number Placeholder 3">
            <a:extLst>
              <a:ext uri="{FF2B5EF4-FFF2-40B4-BE49-F238E27FC236}">
                <a16:creationId xmlns="" xmlns:a16="http://schemas.microsoft.com/office/drawing/2014/main" id="{9F147517-FBB7-4A3E-909C-3862E2E286F7}"/>
              </a:ext>
            </a:extLst>
          </p:cNvPr>
          <p:cNvSpPr>
            <a:spLocks noGrp="1"/>
          </p:cNvSpPr>
          <p:nvPr>
            <p:ph type="sldNum" sz="quarter" idx="12"/>
          </p:nvPr>
        </p:nvSpPr>
        <p:spPr>
          <a:xfrm>
            <a:off x="8534400" y="6210966"/>
            <a:ext cx="2743200" cy="365125"/>
          </a:xfrm>
        </p:spPr>
        <p:txBody>
          <a:bodyPr/>
          <a:lstStyle/>
          <a:p>
            <a:fld id="{0683CF8B-DE06-4BCC-B5C2-FF6D72557A2C}" type="slidenum">
              <a:rPr lang="en-US" altLang="en-US" smtClean="0">
                <a:solidFill>
                  <a:schemeClr val="tx1"/>
                </a:solidFill>
              </a:rPr>
              <a:pPr/>
              <a:t>28</a:t>
            </a:fld>
            <a:endParaRPr lang="en-US" altLang="en-US" dirty="0">
              <a:solidFill>
                <a:schemeClr val="tx1"/>
              </a:solidFill>
            </a:endParaRPr>
          </a:p>
        </p:txBody>
      </p:sp>
      <p:pic>
        <p:nvPicPr>
          <p:cNvPr id="6" name="Picture 5">
            <a:extLst>
              <a:ext uri="{FF2B5EF4-FFF2-40B4-BE49-F238E27FC236}">
                <a16:creationId xmlns="" xmlns:a16="http://schemas.microsoft.com/office/drawing/2014/main" id="{EDFFEF60-B818-41FC-B937-05BD68822E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extLst>
      <p:ext uri="{BB962C8B-B14F-4D97-AF65-F5344CB8AC3E}">
        <p14:creationId xmlns:p14="http://schemas.microsoft.com/office/powerpoint/2010/main" val="1300216981"/>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a:scene3d>
            <a:camera prst="orthographicFront"/>
            <a:lightRig rig="threePt" dir="t"/>
          </a:scene3d>
          <a:sp3d>
            <a:bevelT/>
          </a:sp3d>
        </p:spPr>
      </p:pic>
      <p:sp>
        <p:nvSpPr>
          <p:cNvPr id="3" name="TextBox 2"/>
          <p:cNvSpPr txBox="1"/>
          <p:nvPr/>
        </p:nvSpPr>
        <p:spPr>
          <a:xfrm>
            <a:off x="3886200" y="181957"/>
            <a:ext cx="7848600" cy="649408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600" dirty="0">
                <a:solidFill>
                  <a:schemeClr val="tx1"/>
                </a:solidFill>
                <a:latin typeface="Arial" panose="020B0604020202020204" pitchFamily="34" charset="0"/>
                <a:cs typeface="Arial" panose="020B0604020202020204" pitchFamily="34" charset="0"/>
              </a:rPr>
              <a:t>Paul wasted no time in expressing his disappointment with the Galatians, and how </a:t>
            </a:r>
            <a:br>
              <a:rPr lang="en-US" sz="2600" dirty="0">
                <a:solidFill>
                  <a:schemeClr val="tx1"/>
                </a:solidFill>
                <a:latin typeface="Arial" panose="020B0604020202020204" pitchFamily="34" charset="0"/>
                <a:cs typeface="Arial" panose="020B0604020202020204" pitchFamily="34" charset="0"/>
              </a:rPr>
            </a:br>
            <a:r>
              <a:rPr lang="en-US" sz="2600" b="1" dirty="0">
                <a:solidFill>
                  <a:srgbClr val="002060"/>
                </a:solidFill>
                <a:latin typeface="Arial" panose="020B0604020202020204" pitchFamily="34" charset="0"/>
                <a:cs typeface="Arial" panose="020B0604020202020204" pitchFamily="34" charset="0"/>
              </a:rPr>
              <a:t>“I am astonished that you are so quickly deserting the one who called you by the grace of Messiah and are turning to a different gospel — which is really no gospel at all” </a:t>
            </a:r>
            <a:r>
              <a:rPr lang="en-US" sz="2600" dirty="0">
                <a:solidFill>
                  <a:schemeClr val="tx1"/>
                </a:solidFill>
                <a:latin typeface="Arial" panose="020B0604020202020204" pitchFamily="34" charset="0"/>
                <a:cs typeface="Arial" panose="020B0604020202020204" pitchFamily="34" charset="0"/>
              </a:rPr>
              <a:t>(1:6-7). </a:t>
            </a:r>
            <a:br>
              <a:rPr lang="en-US" sz="2600" dirty="0">
                <a:solidFill>
                  <a:schemeClr val="tx1"/>
                </a:solidFill>
                <a:latin typeface="Arial" panose="020B0604020202020204" pitchFamily="34" charset="0"/>
                <a:cs typeface="Arial" panose="020B0604020202020204" pitchFamily="34" charset="0"/>
              </a:rPr>
            </a:br>
            <a:r>
              <a:rPr lang="en-US" sz="2600" b="1" dirty="0">
                <a:solidFill>
                  <a:schemeClr val="accent6">
                    <a:lumMod val="50000"/>
                  </a:schemeClr>
                </a:solidFill>
                <a:latin typeface="Arial" panose="020B0604020202020204" pitchFamily="34" charset="0"/>
                <a:cs typeface="Arial" panose="020B0604020202020204" pitchFamily="34" charset="0"/>
              </a:rPr>
              <a:t>This is a rebuke where Paul is quite disturbed about the Galatians being led off course.</a:t>
            </a:r>
            <a:r>
              <a:rPr lang="en-US" sz="2600" dirty="0">
                <a:solidFill>
                  <a:schemeClr val="tx1"/>
                </a:solidFill>
                <a:latin typeface="Arial" panose="020B0604020202020204" pitchFamily="34" charset="0"/>
                <a:cs typeface="Arial" panose="020B0604020202020204" pitchFamily="34" charset="0"/>
              </a:rPr>
              <a:t> </a:t>
            </a:r>
            <a:br>
              <a:rPr lang="en-US" sz="2600" dirty="0">
                <a:solidFill>
                  <a:schemeClr val="tx1"/>
                </a:solidFill>
                <a:latin typeface="Arial" panose="020B0604020202020204" pitchFamily="34" charset="0"/>
                <a:cs typeface="Arial" panose="020B0604020202020204" pitchFamily="34" charset="0"/>
              </a:rPr>
            </a:br>
            <a:r>
              <a:rPr lang="en-US" sz="2600" dirty="0">
                <a:solidFill>
                  <a:schemeClr val="tx1"/>
                </a:solidFill>
                <a:latin typeface="Arial" panose="020B0604020202020204" pitchFamily="34" charset="0"/>
                <a:cs typeface="Arial" panose="020B0604020202020204" pitchFamily="34" charset="0"/>
              </a:rPr>
              <a:t>He expresses being upset at how </a:t>
            </a:r>
            <a:r>
              <a:rPr lang="en-US" sz="2600" b="1" dirty="0">
                <a:solidFill>
                  <a:srgbClr val="002060"/>
                </a:solidFill>
                <a:latin typeface="Arial" panose="020B0604020202020204" pitchFamily="34" charset="0"/>
                <a:cs typeface="Arial" panose="020B0604020202020204" pitchFamily="34" charset="0"/>
              </a:rPr>
              <a:t>“some people are throwing you into confusion and are trying to pervert the gospel of Messiah”</a:t>
            </a:r>
            <a:r>
              <a:rPr lang="en-US" sz="2600" dirty="0">
                <a:solidFill>
                  <a:schemeClr val="tx1"/>
                </a:solidFill>
                <a:latin typeface="Arial" panose="020B0604020202020204" pitchFamily="34" charset="0"/>
                <a:cs typeface="Arial" panose="020B0604020202020204" pitchFamily="34" charset="0"/>
              </a:rPr>
              <a:t> (1:8), actually telling the Galatians that even if an angel would come with a different message than the one that he had preached to them — </a:t>
            </a:r>
            <a:r>
              <a:rPr lang="en-US" sz="2600" b="1" dirty="0">
                <a:solidFill>
                  <a:srgbClr val="002060"/>
                </a:solidFill>
                <a:latin typeface="Arial" panose="020B0604020202020204" pitchFamily="34" charset="0"/>
                <a:cs typeface="Arial" panose="020B0604020202020204" pitchFamily="34" charset="0"/>
              </a:rPr>
              <a:t>“let him be eternally condemned!”</a:t>
            </a:r>
            <a:r>
              <a:rPr lang="en-US" sz="2600" dirty="0">
                <a:solidFill>
                  <a:schemeClr val="tx1"/>
                </a:solidFill>
                <a:latin typeface="Arial" panose="020B0604020202020204" pitchFamily="34" charset="0"/>
                <a:cs typeface="Arial" panose="020B0604020202020204" pitchFamily="34" charset="0"/>
              </a:rPr>
              <a:t> (1:8b) - something he makes </a:t>
            </a:r>
            <a:br>
              <a:rPr lang="en-US" sz="2600" dirty="0">
                <a:solidFill>
                  <a:schemeClr val="tx1"/>
                </a:solidFill>
                <a:latin typeface="Arial" panose="020B0604020202020204" pitchFamily="34" charset="0"/>
                <a:cs typeface="Arial" panose="020B0604020202020204" pitchFamily="34" charset="0"/>
              </a:rPr>
            </a:br>
            <a:r>
              <a:rPr lang="en-US" sz="2600" dirty="0">
                <a:solidFill>
                  <a:schemeClr val="tx1"/>
                </a:solidFill>
                <a:latin typeface="Arial" panose="020B0604020202020204" pitchFamily="34" charset="0"/>
                <a:cs typeface="Arial" panose="020B0604020202020204" pitchFamily="34" charset="0"/>
              </a:rPr>
              <a:t>a point of repeating (1:9).</a:t>
            </a:r>
          </a:p>
        </p:txBody>
      </p:sp>
      <p:sp>
        <p:nvSpPr>
          <p:cNvPr id="4" name="Slide Number Placeholder 3">
            <a:extLst>
              <a:ext uri="{FF2B5EF4-FFF2-40B4-BE49-F238E27FC236}">
                <a16:creationId xmlns="" xmlns:a16="http://schemas.microsoft.com/office/drawing/2014/main" id="{8DEAEDE7-B2CF-42F5-8453-C77C82A96D1D}"/>
              </a:ext>
            </a:extLst>
          </p:cNvPr>
          <p:cNvSpPr>
            <a:spLocks noGrp="1"/>
          </p:cNvSpPr>
          <p:nvPr>
            <p:ph type="sldNum" sz="quarter" idx="12"/>
          </p:nvPr>
        </p:nvSpPr>
        <p:spPr>
          <a:xfrm>
            <a:off x="9372600" y="6431628"/>
            <a:ext cx="2743200" cy="365125"/>
          </a:xfrm>
        </p:spPr>
        <p:txBody>
          <a:bodyPr/>
          <a:lstStyle/>
          <a:p>
            <a:fld id="{0683CF8B-DE06-4BCC-B5C2-FF6D72557A2C}" type="slidenum">
              <a:rPr lang="en-US" altLang="en-US" smtClean="0">
                <a:solidFill>
                  <a:schemeClr val="tx1"/>
                </a:solidFill>
              </a:rPr>
              <a:pPr/>
              <a:t>29</a:t>
            </a:fld>
            <a:endParaRPr lang="en-US" altLang="en-US" dirty="0">
              <a:solidFill>
                <a:schemeClr val="tx1"/>
              </a:solidFill>
            </a:endParaRPr>
          </a:p>
        </p:txBody>
      </p:sp>
      <p:pic>
        <p:nvPicPr>
          <p:cNvPr id="6" name="Picture 5">
            <a:extLst>
              <a:ext uri="{FF2B5EF4-FFF2-40B4-BE49-F238E27FC236}">
                <a16:creationId xmlns="" xmlns:a16="http://schemas.microsoft.com/office/drawing/2014/main" id="{E196289A-448D-43C7-891D-59747735D00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extLst>
      <p:ext uri="{BB962C8B-B14F-4D97-AF65-F5344CB8AC3E}">
        <p14:creationId xmlns:p14="http://schemas.microsoft.com/office/powerpoint/2010/main" val="720847548"/>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9092" y="152400"/>
            <a:ext cx="11811896" cy="6553200"/>
          </a:xfrm>
          <a:prstGeom prst="rect">
            <a:avLst/>
          </a:prstGeom>
        </p:spPr>
      </p:pic>
      <p:sp>
        <p:nvSpPr>
          <p:cNvPr id="3" name="TextBox 2"/>
          <p:cNvSpPr txBox="1"/>
          <p:nvPr/>
        </p:nvSpPr>
        <p:spPr>
          <a:xfrm>
            <a:off x="2057400" y="1066800"/>
            <a:ext cx="7728477" cy="452431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3200" b="1" i="1" u="sng" dirty="0"/>
              <a:t>Just for clarification</a:t>
            </a:r>
            <a:r>
              <a:rPr lang="en-US" sz="3200" b="1" i="1" dirty="0"/>
              <a:t>:  </a:t>
            </a:r>
            <a:r>
              <a:rPr lang="en-US" sz="3200" dirty="0"/>
              <a:t>In my presentations </a:t>
            </a:r>
            <a:br>
              <a:rPr lang="en-US" sz="3200" dirty="0"/>
            </a:br>
            <a:r>
              <a:rPr lang="en-US" sz="3200" dirty="0"/>
              <a:t>I am using YHVH (Yahuwah) instead of LORD, which is a title and not a name.  I also use Yahusha instead of Jesus, which is not a translation but a transliteration and really </a:t>
            </a:r>
            <a:br>
              <a:rPr lang="en-US" sz="3200" dirty="0"/>
            </a:br>
            <a:r>
              <a:rPr lang="en-US" sz="3200" dirty="0"/>
              <a:t>has no meaning, neither in Hebrew nor in English!  YHVH (Yahuwah) and Yahusha are the actual original names and the </a:t>
            </a:r>
            <a:br>
              <a:rPr lang="en-US" sz="3200" dirty="0"/>
            </a:br>
            <a:r>
              <a:rPr lang="en-US" sz="3200" dirty="0"/>
              <a:t>true nature and character of them. </a:t>
            </a:r>
          </a:p>
        </p:txBody>
      </p:sp>
      <p:sp>
        <p:nvSpPr>
          <p:cNvPr id="4" name="Slide Number Placeholder 3">
            <a:extLst>
              <a:ext uri="{FF2B5EF4-FFF2-40B4-BE49-F238E27FC236}">
                <a16:creationId xmlns="" xmlns:a16="http://schemas.microsoft.com/office/drawing/2014/main" id="{66801294-B802-4419-B64D-79A3E9CDD4B8}"/>
              </a:ext>
            </a:extLst>
          </p:cNvPr>
          <p:cNvSpPr>
            <a:spLocks noGrp="1"/>
          </p:cNvSpPr>
          <p:nvPr>
            <p:ph type="sldNum" sz="quarter" idx="12"/>
          </p:nvPr>
        </p:nvSpPr>
        <p:spPr/>
        <p:txBody>
          <a:bodyPr/>
          <a:lstStyle/>
          <a:p>
            <a:fld id="{61979510-E8D4-4E31-8606-3131D7CDED41}" type="slidenum">
              <a:rPr lang="en-US" altLang="en-US" smtClean="0">
                <a:solidFill>
                  <a:schemeClr val="tx1"/>
                </a:solidFill>
              </a:rPr>
              <a:pPr/>
              <a:t>3</a:t>
            </a:fld>
            <a:endParaRPr lang="en-US" altLang="en-US" dirty="0">
              <a:solidFill>
                <a:schemeClr val="tx1"/>
              </a:solidFill>
            </a:endParaRPr>
          </a:p>
        </p:txBody>
      </p:sp>
      <p:pic>
        <p:nvPicPr>
          <p:cNvPr id="6" name="Picture 5">
            <a:extLst>
              <a:ext uri="{FF2B5EF4-FFF2-40B4-BE49-F238E27FC236}">
                <a16:creationId xmlns="" xmlns:a16="http://schemas.microsoft.com/office/drawing/2014/main" id="{E2BCD3C4-4E50-4245-854B-14AD8CB255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extLst>
      <p:ext uri="{BB962C8B-B14F-4D97-AF65-F5344CB8AC3E}">
        <p14:creationId xmlns:p14="http://schemas.microsoft.com/office/powerpoint/2010/main" val="3416218364"/>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whitebougainvillae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644"/>
            <a:ext cx="12192000" cy="6858000"/>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11267" name="Text Box 3"/>
          <p:cNvSpPr txBox="1">
            <a:spLocks noChangeArrowheads="1"/>
          </p:cNvSpPr>
          <p:nvPr/>
        </p:nvSpPr>
        <p:spPr bwMode="auto">
          <a:xfrm>
            <a:off x="381000" y="609600"/>
            <a:ext cx="11353800" cy="1077218"/>
          </a:xfrm>
          <a:prstGeom prst="rect">
            <a:avLst/>
          </a:prstGeom>
          <a:solidFill>
            <a:srgbClr val="000000">
              <a:alpha val="60001"/>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pPr>
            <a:r>
              <a:rPr lang="en-US" altLang="en-US" sz="3200" b="1" dirty="0">
                <a:solidFill>
                  <a:schemeClr val="bg1"/>
                </a:solidFill>
              </a:rPr>
              <a:t>False teachers were trying to beguile the Galatians into returning to their </a:t>
            </a:r>
            <a:r>
              <a:rPr lang="en-US" altLang="en-US" sz="3200" b="1" u="sng" dirty="0">
                <a:solidFill>
                  <a:schemeClr val="bg1"/>
                </a:solidFill>
              </a:rPr>
              <a:t>former wa</a:t>
            </a:r>
            <a:r>
              <a:rPr lang="en-US" altLang="en-US" sz="3200" b="1" dirty="0">
                <a:solidFill>
                  <a:schemeClr val="bg1"/>
                </a:solidFill>
              </a:rPr>
              <a:t>y</a:t>
            </a:r>
            <a:r>
              <a:rPr lang="en-US" altLang="en-US" sz="3200" b="1" u="sng" dirty="0">
                <a:solidFill>
                  <a:schemeClr val="bg1"/>
                </a:solidFill>
              </a:rPr>
              <a:t>s</a:t>
            </a:r>
            <a:r>
              <a:rPr lang="en-US" altLang="en-US" sz="3200" b="1" dirty="0">
                <a:solidFill>
                  <a:schemeClr val="bg1"/>
                </a:solidFill>
              </a:rPr>
              <a:t>. </a:t>
            </a:r>
          </a:p>
        </p:txBody>
      </p:sp>
      <p:sp>
        <p:nvSpPr>
          <p:cNvPr id="2" name="TextBox 1"/>
          <p:cNvSpPr txBox="1"/>
          <p:nvPr/>
        </p:nvSpPr>
        <p:spPr>
          <a:xfrm>
            <a:off x="3505200" y="5486400"/>
            <a:ext cx="8305800" cy="107721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3200" b="1" dirty="0"/>
              <a:t>What were they returning to? </a:t>
            </a:r>
          </a:p>
          <a:p>
            <a:r>
              <a:rPr lang="en-US" sz="3200" b="1" dirty="0">
                <a:solidFill>
                  <a:srgbClr val="C00000"/>
                </a:solidFill>
                <a:effectLst>
                  <a:glow rad="127000">
                    <a:schemeClr val="bg1"/>
                  </a:glow>
                </a:effectLst>
              </a:rPr>
              <a:t>To their former ways!  </a:t>
            </a:r>
            <a:r>
              <a:rPr lang="en-US" sz="3200" b="1" dirty="0"/>
              <a:t>And Paul was alarmed! </a:t>
            </a:r>
          </a:p>
        </p:txBody>
      </p:sp>
      <p:sp>
        <p:nvSpPr>
          <p:cNvPr id="3" name="Slide Number Placeholder 2">
            <a:extLst>
              <a:ext uri="{FF2B5EF4-FFF2-40B4-BE49-F238E27FC236}">
                <a16:creationId xmlns="" xmlns:a16="http://schemas.microsoft.com/office/drawing/2014/main" id="{E79FCA09-51DF-4C53-914C-A933266D3DD9}"/>
              </a:ext>
            </a:extLst>
          </p:cNvPr>
          <p:cNvSpPr>
            <a:spLocks noGrp="1"/>
          </p:cNvSpPr>
          <p:nvPr>
            <p:ph type="sldNum" sz="quarter" idx="12"/>
          </p:nvPr>
        </p:nvSpPr>
        <p:spPr>
          <a:xfrm>
            <a:off x="9372600" y="6431628"/>
            <a:ext cx="2743200" cy="365125"/>
          </a:xfrm>
        </p:spPr>
        <p:txBody>
          <a:bodyPr/>
          <a:lstStyle/>
          <a:p>
            <a:fld id="{0683CF8B-DE06-4BCC-B5C2-FF6D72557A2C}" type="slidenum">
              <a:rPr lang="en-US" altLang="en-US" smtClean="0">
                <a:solidFill>
                  <a:schemeClr val="bg1"/>
                </a:solidFill>
              </a:rPr>
              <a:pPr/>
              <a:t>30</a:t>
            </a:fld>
            <a:endParaRPr lang="en-US" altLang="en-US" dirty="0">
              <a:solidFill>
                <a:schemeClr val="bg1"/>
              </a:solidFill>
            </a:endParaRPr>
          </a:p>
        </p:txBody>
      </p:sp>
      <p:pic>
        <p:nvPicPr>
          <p:cNvPr id="4" name="Picture 3">
            <a:extLst>
              <a:ext uri="{FF2B5EF4-FFF2-40B4-BE49-F238E27FC236}">
                <a16:creationId xmlns="" xmlns:a16="http://schemas.microsoft.com/office/drawing/2014/main" id="{C3140A3F-71EF-4A98-921A-784EC6CD5B4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extLst>
      <p:ext uri="{BB962C8B-B14F-4D97-AF65-F5344CB8AC3E}">
        <p14:creationId xmlns:p14="http://schemas.microsoft.com/office/powerpoint/2010/main" val="11281515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38" name="Freeform: Shape 137">
            <a:extLst>
              <a:ext uri="{FF2B5EF4-FFF2-40B4-BE49-F238E27FC236}">
                <a16:creationId xmlns="" xmlns:a16="http://schemas.microsoft.com/office/drawing/2014/main" id="{CF62D2A7-8207-488C-9F46-316BA81A16C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31810"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1"/>
          <a:stretch/>
        </p:blipFill>
        <p:spPr bwMode="auto">
          <a:xfrm>
            <a:off x="2" y="-2"/>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noFill/>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1811" name="Text Box 3"/>
          <p:cNvSpPr txBox="1">
            <a:spLocks noChangeArrowheads="1"/>
          </p:cNvSpPr>
          <p:nvPr/>
        </p:nvSpPr>
        <p:spPr bwMode="auto">
          <a:xfrm>
            <a:off x="6234326" y="381000"/>
            <a:ext cx="5314543" cy="5562600"/>
          </a:xfrm>
          <a:prstGeom prst="rect">
            <a:avLst/>
          </a:prstGeom>
          <a:solidFill>
            <a:srgbClr val="6A4741"/>
          </a:solidFill>
          <a:scene3d>
            <a:camera prst="orthographicFront"/>
            <a:lightRig rig="threePt" dir="t"/>
          </a:scene3d>
          <a:sp3d>
            <a:bevelT/>
          </a:sp3d>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t">
            <a:noAutofit/>
          </a:bodyPr>
          <a:lstStyle/>
          <a:p>
            <a:pPr indent="-228600" eaLnBrk="1" hangingPunct="1">
              <a:lnSpc>
                <a:spcPct val="150000"/>
              </a:lnSpc>
              <a:spcAft>
                <a:spcPts val="600"/>
              </a:spcAft>
              <a:buFont typeface="Arial" panose="020B0604020202020204" pitchFamily="34" charset="0"/>
              <a:buChar char="•"/>
            </a:pPr>
            <a:r>
              <a:rPr lang="en-US" altLang="en-US" sz="4000" b="1" dirty="0">
                <a:solidFill>
                  <a:schemeClr val="tx1"/>
                </a:solidFill>
              </a:rPr>
              <a:t> Paul’s concern for the Galatians is that they were being led astray and led right back into the life they should have left behind.</a:t>
            </a:r>
            <a:r>
              <a:rPr lang="en-US" altLang="en-US" sz="4000" dirty="0">
                <a:solidFill>
                  <a:schemeClr val="tx1"/>
                </a:solidFill>
              </a:rPr>
              <a:t> </a:t>
            </a:r>
          </a:p>
        </p:txBody>
      </p:sp>
      <p:sp>
        <p:nvSpPr>
          <p:cNvPr id="2" name="Slide Number Placeholder 1">
            <a:extLst>
              <a:ext uri="{FF2B5EF4-FFF2-40B4-BE49-F238E27FC236}">
                <a16:creationId xmlns="" xmlns:a16="http://schemas.microsoft.com/office/drawing/2014/main" id="{ED5AC243-0444-42EE-B7DA-48AD522C8FC3}"/>
              </a:ext>
            </a:extLst>
          </p:cNvPr>
          <p:cNvSpPr>
            <a:spLocks noGrp="1"/>
          </p:cNvSpPr>
          <p:nvPr>
            <p:ph type="sldNum" sz="quarter" idx="12"/>
          </p:nvPr>
        </p:nvSpPr>
        <p:spPr>
          <a:xfrm>
            <a:off x="11000232" y="6108192"/>
            <a:ext cx="548640" cy="548640"/>
          </a:xfrm>
          <a:prstGeom prst="ellipse">
            <a:avLst/>
          </a:prstGeom>
          <a:solidFill>
            <a:srgbClr val="7F4638"/>
          </a:solidFill>
        </p:spPr>
        <p:txBody>
          <a:bodyPr vert="horz" lIns="91440" tIns="45720" rIns="91440" bIns="45720" rtlCol="0" anchor="ctr">
            <a:normAutofit/>
          </a:bodyPr>
          <a:lstStyle/>
          <a:p>
            <a:pPr algn="ctr" eaLnBrk="1" fontAlgn="auto" hangingPunct="1">
              <a:spcBef>
                <a:spcPts val="0"/>
              </a:spcBef>
              <a:spcAft>
                <a:spcPts val="600"/>
              </a:spcAft>
              <a:defRPr/>
            </a:pPr>
            <a:fld id="{0683CF8B-DE06-4BCC-B5C2-FF6D72557A2C}" type="slidenum">
              <a:rPr lang="en-US" altLang="en-US" sz="1500">
                <a:solidFill>
                  <a:srgbClr val="FFFFFF"/>
                </a:solidFill>
                <a:latin typeface="Calibri" panose="020F0502020204030204"/>
              </a:rPr>
              <a:pPr algn="ctr" eaLnBrk="1" fontAlgn="auto" hangingPunct="1">
                <a:spcBef>
                  <a:spcPts val="0"/>
                </a:spcBef>
                <a:spcAft>
                  <a:spcPts val="600"/>
                </a:spcAft>
                <a:defRPr/>
              </a:pPr>
              <a:t>31</a:t>
            </a:fld>
            <a:endParaRPr lang="en-US" altLang="en-US" sz="1500">
              <a:solidFill>
                <a:srgbClr val="FFFFFF"/>
              </a:solidFill>
              <a:latin typeface="Calibri" panose="020F0502020204030204"/>
            </a:endParaRPr>
          </a:p>
        </p:txBody>
      </p:sp>
      <p:pic>
        <p:nvPicPr>
          <p:cNvPr id="10" name="Picture 9">
            <a:extLst>
              <a:ext uri="{FF2B5EF4-FFF2-40B4-BE49-F238E27FC236}">
                <a16:creationId xmlns="" xmlns:a16="http://schemas.microsoft.com/office/drawing/2014/main" id="{BD3AB349-81E2-4402-8917-086CE3702BE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extLst>
      <p:ext uri="{BB962C8B-B14F-4D97-AF65-F5344CB8AC3E}">
        <p14:creationId xmlns:p14="http://schemas.microsoft.com/office/powerpoint/2010/main" val="4091695991"/>
      </p:ext>
    </p:extLst>
  </p:cSld>
  <p:clrMapOvr>
    <a:overrideClrMapping bg1="dk1" tx1="lt1" bg2="dk2" tx2="lt2" accent1="accent1" accent2="accent2" accent3="accent3" accent4="accent4" accent5="accent5" accent6="accent6" hlink="hlink" folHlink="folHlink"/>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a:scene3d>
            <a:camera prst="orthographicFront"/>
            <a:lightRig rig="threePt" dir="t"/>
          </a:scene3d>
          <a:sp3d>
            <a:bevelT/>
          </a:sp3d>
        </p:spPr>
      </p:pic>
      <p:sp>
        <p:nvSpPr>
          <p:cNvPr id="3" name="TextBox 2"/>
          <p:cNvSpPr txBox="1"/>
          <p:nvPr/>
        </p:nvSpPr>
        <p:spPr>
          <a:xfrm>
            <a:off x="3905865" y="685800"/>
            <a:ext cx="7848600" cy="569386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800" dirty="0">
                <a:solidFill>
                  <a:schemeClr val="accent6">
                    <a:lumMod val="50000"/>
                  </a:schemeClr>
                </a:solidFill>
                <a:latin typeface="Arial" panose="020B0604020202020204" pitchFamily="34" charset="0"/>
                <a:cs typeface="Arial" panose="020B0604020202020204" pitchFamily="34" charset="0"/>
              </a:rPr>
              <a:t>Many Bible interpreters conclude that Paul </a:t>
            </a:r>
            <a:br>
              <a:rPr lang="en-US" sz="2800" dirty="0">
                <a:solidFill>
                  <a:schemeClr val="accent6">
                    <a:lumMod val="50000"/>
                  </a:schemeClr>
                </a:solidFill>
                <a:latin typeface="Arial" panose="020B0604020202020204" pitchFamily="34" charset="0"/>
                <a:cs typeface="Arial" panose="020B0604020202020204" pitchFamily="34" charset="0"/>
              </a:rPr>
            </a:br>
            <a:r>
              <a:rPr lang="en-US" sz="2800" dirty="0">
                <a:solidFill>
                  <a:schemeClr val="accent6">
                    <a:lumMod val="50000"/>
                  </a:schemeClr>
                </a:solidFill>
                <a:latin typeface="Arial" panose="020B0604020202020204" pitchFamily="34" charset="0"/>
                <a:cs typeface="Arial" panose="020B0604020202020204" pitchFamily="34" charset="0"/>
              </a:rPr>
              <a:t>was now associating Judaism with paganism, which does not make sense at all.  </a:t>
            </a:r>
          </a:p>
          <a:p>
            <a:r>
              <a:rPr lang="en-US" sz="2800" dirty="0">
                <a:solidFill>
                  <a:schemeClr val="accent6">
                    <a:lumMod val="50000"/>
                  </a:schemeClr>
                </a:solidFill>
                <a:latin typeface="Arial" panose="020B0604020202020204" pitchFamily="34" charset="0"/>
                <a:cs typeface="Arial" panose="020B0604020202020204" pitchFamily="34" charset="0"/>
              </a:rPr>
              <a:t>Paul observes how </a:t>
            </a:r>
            <a:r>
              <a:rPr lang="en-US" sz="2800" dirty="0">
                <a:solidFill>
                  <a:srgbClr val="002060"/>
                </a:solidFill>
                <a:latin typeface="Arial" panose="020B0604020202020204" pitchFamily="34" charset="0"/>
                <a:cs typeface="Arial" panose="020B0604020202020204" pitchFamily="34" charset="0"/>
              </a:rPr>
              <a:t>“when you did </a:t>
            </a:r>
            <a:br>
              <a:rPr lang="en-US" sz="2800" dirty="0">
                <a:solidFill>
                  <a:srgbClr val="002060"/>
                </a:solidFill>
                <a:latin typeface="Arial" panose="020B0604020202020204" pitchFamily="34" charset="0"/>
                <a:cs typeface="Arial" panose="020B0604020202020204" pitchFamily="34" charset="0"/>
              </a:rPr>
            </a:br>
            <a:r>
              <a:rPr lang="en-US" sz="2800" b="1" u="sng" dirty="0">
                <a:solidFill>
                  <a:srgbClr val="002060"/>
                </a:solidFill>
                <a:latin typeface="Arial" panose="020B0604020202020204" pitchFamily="34" charset="0"/>
                <a:cs typeface="Arial" panose="020B0604020202020204" pitchFamily="34" charset="0"/>
              </a:rPr>
              <a:t>not know Elohim</a:t>
            </a:r>
            <a:r>
              <a:rPr lang="en-US" sz="2800" dirty="0">
                <a:solidFill>
                  <a:srgbClr val="002060"/>
                </a:solidFill>
                <a:latin typeface="Arial" panose="020B0604020202020204" pitchFamily="34" charset="0"/>
                <a:cs typeface="Arial" panose="020B0604020202020204" pitchFamily="34" charset="0"/>
              </a:rPr>
              <a:t>, you were slaves </a:t>
            </a:r>
            <a:br>
              <a:rPr lang="en-US" sz="2800" dirty="0">
                <a:solidFill>
                  <a:srgbClr val="002060"/>
                </a:solidFill>
                <a:latin typeface="Arial" panose="020B0604020202020204" pitchFamily="34" charset="0"/>
                <a:cs typeface="Arial" panose="020B0604020202020204" pitchFamily="34" charset="0"/>
              </a:rPr>
            </a:br>
            <a:r>
              <a:rPr lang="en-US" sz="2800" dirty="0">
                <a:solidFill>
                  <a:srgbClr val="002060"/>
                </a:solidFill>
                <a:latin typeface="Arial" panose="020B0604020202020204" pitchFamily="34" charset="0"/>
                <a:cs typeface="Arial" panose="020B0604020202020204" pitchFamily="34" charset="0"/>
              </a:rPr>
              <a:t>to those who by nature are not gods. </a:t>
            </a:r>
          </a:p>
          <a:p>
            <a:r>
              <a:rPr lang="en-US" sz="2800" dirty="0">
                <a:solidFill>
                  <a:srgbClr val="002060"/>
                </a:solidFill>
                <a:latin typeface="Arial" panose="020B0604020202020204" pitchFamily="34" charset="0"/>
                <a:cs typeface="Arial" panose="020B0604020202020204" pitchFamily="34" charset="0"/>
              </a:rPr>
              <a:t>But now that you know YHVH — or </a:t>
            </a:r>
            <a:br>
              <a:rPr lang="en-US" sz="2800" dirty="0">
                <a:solidFill>
                  <a:srgbClr val="002060"/>
                </a:solidFill>
                <a:latin typeface="Arial" panose="020B0604020202020204" pitchFamily="34" charset="0"/>
                <a:cs typeface="Arial" panose="020B0604020202020204" pitchFamily="34" charset="0"/>
              </a:rPr>
            </a:br>
            <a:r>
              <a:rPr lang="en-US" sz="2800" dirty="0">
                <a:solidFill>
                  <a:srgbClr val="002060"/>
                </a:solidFill>
                <a:latin typeface="Arial" panose="020B0604020202020204" pitchFamily="34" charset="0"/>
                <a:cs typeface="Arial" panose="020B0604020202020204" pitchFamily="34" charset="0"/>
              </a:rPr>
              <a:t>rather are known by YHVH — </a:t>
            </a:r>
            <a:br>
              <a:rPr lang="en-US" sz="2800" dirty="0">
                <a:solidFill>
                  <a:srgbClr val="002060"/>
                </a:solidFill>
                <a:latin typeface="Arial" panose="020B0604020202020204" pitchFamily="34" charset="0"/>
                <a:cs typeface="Arial" panose="020B0604020202020204" pitchFamily="34" charset="0"/>
              </a:rPr>
            </a:br>
            <a:r>
              <a:rPr lang="en-US" sz="2800" dirty="0">
                <a:solidFill>
                  <a:srgbClr val="002060"/>
                </a:solidFill>
                <a:latin typeface="Arial" panose="020B0604020202020204" pitchFamily="34" charset="0"/>
                <a:cs typeface="Arial" panose="020B0604020202020204" pitchFamily="34" charset="0"/>
              </a:rPr>
              <a:t>how is it that you are </a:t>
            </a:r>
            <a:r>
              <a:rPr lang="en-US" sz="2800" b="1" u="sng" dirty="0">
                <a:solidFill>
                  <a:srgbClr val="002060"/>
                </a:solidFill>
                <a:latin typeface="Arial" panose="020B0604020202020204" pitchFamily="34" charset="0"/>
                <a:cs typeface="Arial" panose="020B0604020202020204" pitchFamily="34" charset="0"/>
              </a:rPr>
              <a:t>returnin</a:t>
            </a:r>
            <a:r>
              <a:rPr lang="en-US" sz="2800" b="1" dirty="0">
                <a:solidFill>
                  <a:srgbClr val="002060"/>
                </a:solidFill>
                <a:latin typeface="Arial" panose="020B0604020202020204" pitchFamily="34" charset="0"/>
                <a:cs typeface="Arial" panose="020B0604020202020204" pitchFamily="34" charset="0"/>
              </a:rPr>
              <a:t>g</a:t>
            </a:r>
            <a:r>
              <a:rPr lang="en-US" sz="2800" b="1" u="sng" dirty="0">
                <a:solidFill>
                  <a:srgbClr val="002060"/>
                </a:solidFill>
                <a:latin typeface="Arial" panose="020B0604020202020204" pitchFamily="34" charset="0"/>
                <a:cs typeface="Arial" panose="020B0604020202020204" pitchFamily="34" charset="0"/>
              </a:rPr>
              <a:t> back </a:t>
            </a:r>
            <a:r>
              <a:rPr lang="en-US" sz="2800" dirty="0">
                <a:solidFill>
                  <a:srgbClr val="002060"/>
                </a:solidFill>
                <a:latin typeface="Arial" panose="020B0604020202020204" pitchFamily="34" charset="0"/>
                <a:cs typeface="Arial" panose="020B0604020202020204" pitchFamily="34" charset="0"/>
              </a:rPr>
              <a:t/>
            </a:r>
            <a:br>
              <a:rPr lang="en-US" sz="2800" dirty="0">
                <a:solidFill>
                  <a:srgbClr val="002060"/>
                </a:solidFill>
                <a:latin typeface="Arial" panose="020B0604020202020204" pitchFamily="34" charset="0"/>
                <a:cs typeface="Arial" panose="020B0604020202020204" pitchFamily="34" charset="0"/>
              </a:rPr>
            </a:br>
            <a:r>
              <a:rPr lang="en-US" sz="2800" dirty="0">
                <a:solidFill>
                  <a:srgbClr val="002060"/>
                </a:solidFill>
                <a:latin typeface="Arial" panose="020B0604020202020204" pitchFamily="34" charset="0"/>
                <a:cs typeface="Arial" panose="020B0604020202020204" pitchFamily="34" charset="0"/>
              </a:rPr>
              <a:t>to those weak and miserable principles.”</a:t>
            </a:r>
          </a:p>
          <a:p>
            <a:r>
              <a:rPr lang="en-US" sz="2800" dirty="0">
                <a:solidFill>
                  <a:srgbClr val="002060"/>
                </a:solidFill>
                <a:latin typeface="Arial" panose="020B0604020202020204" pitchFamily="34" charset="0"/>
                <a:cs typeface="Arial" panose="020B0604020202020204" pitchFamily="34" charset="0"/>
              </a:rPr>
              <a:t> </a:t>
            </a:r>
            <a:br>
              <a:rPr lang="en-US" sz="2800" dirty="0">
                <a:solidFill>
                  <a:srgbClr val="002060"/>
                </a:solidFill>
                <a:latin typeface="Arial" panose="020B0604020202020204" pitchFamily="34" charset="0"/>
                <a:cs typeface="Arial" panose="020B0604020202020204" pitchFamily="34" charset="0"/>
              </a:rPr>
            </a:br>
            <a:r>
              <a:rPr lang="en-US" sz="2800" b="1" dirty="0">
                <a:solidFill>
                  <a:srgbClr val="002060"/>
                </a:solidFill>
                <a:latin typeface="Arial" panose="020B0604020202020204" pitchFamily="34" charset="0"/>
                <a:cs typeface="Arial" panose="020B0604020202020204" pitchFamily="34" charset="0"/>
              </a:rPr>
              <a:t>“Do you wish to be enslaved by them </a:t>
            </a:r>
            <a:br>
              <a:rPr lang="en-US" sz="2800" b="1" dirty="0">
                <a:solidFill>
                  <a:srgbClr val="002060"/>
                </a:solidFill>
                <a:latin typeface="Arial" panose="020B0604020202020204" pitchFamily="34" charset="0"/>
                <a:cs typeface="Arial" panose="020B0604020202020204" pitchFamily="34" charset="0"/>
              </a:rPr>
            </a:br>
            <a:r>
              <a:rPr lang="en-US" sz="2800" b="1" dirty="0">
                <a:solidFill>
                  <a:srgbClr val="002060"/>
                </a:solidFill>
                <a:latin typeface="Arial" panose="020B0604020202020204" pitchFamily="34" charset="0"/>
                <a:cs typeface="Arial" panose="020B0604020202020204" pitchFamily="34" charset="0"/>
              </a:rPr>
              <a:t>all over again?”</a:t>
            </a:r>
            <a:r>
              <a:rPr lang="en-US" sz="2800" dirty="0">
                <a:solidFill>
                  <a:srgbClr val="002060"/>
                </a:solidFill>
                <a:latin typeface="Arial" panose="020B0604020202020204" pitchFamily="34" charset="0"/>
                <a:cs typeface="Arial" panose="020B0604020202020204" pitchFamily="34" charset="0"/>
              </a:rPr>
              <a:t> </a:t>
            </a:r>
            <a:r>
              <a:rPr lang="en-US" sz="2600" i="1" dirty="0">
                <a:solidFill>
                  <a:srgbClr val="002060"/>
                </a:solidFill>
                <a:latin typeface="Arial" panose="020B0604020202020204" pitchFamily="34" charset="0"/>
                <a:cs typeface="Arial" panose="020B0604020202020204" pitchFamily="34" charset="0"/>
              </a:rPr>
              <a:t>(Galatians 4:8-9)</a:t>
            </a:r>
          </a:p>
        </p:txBody>
      </p:sp>
      <p:sp>
        <p:nvSpPr>
          <p:cNvPr id="4" name="Slide Number Placeholder 3">
            <a:extLst>
              <a:ext uri="{FF2B5EF4-FFF2-40B4-BE49-F238E27FC236}">
                <a16:creationId xmlns="" xmlns:a16="http://schemas.microsoft.com/office/drawing/2014/main" id="{D997FBDD-D8A0-4302-99EB-1CF6F3AEB8F7}"/>
              </a:ext>
            </a:extLst>
          </p:cNvPr>
          <p:cNvSpPr>
            <a:spLocks noGrp="1"/>
          </p:cNvSpPr>
          <p:nvPr>
            <p:ph type="sldNum" sz="quarter" idx="12"/>
          </p:nvPr>
        </p:nvSpPr>
        <p:spPr/>
        <p:txBody>
          <a:bodyPr/>
          <a:lstStyle/>
          <a:p>
            <a:fld id="{0683CF8B-DE06-4BCC-B5C2-FF6D72557A2C}" type="slidenum">
              <a:rPr lang="en-US" altLang="en-US" smtClean="0">
                <a:solidFill>
                  <a:schemeClr val="tx1"/>
                </a:solidFill>
              </a:rPr>
              <a:pPr/>
              <a:t>32</a:t>
            </a:fld>
            <a:endParaRPr lang="en-US" altLang="en-US" dirty="0">
              <a:solidFill>
                <a:schemeClr val="tx1"/>
              </a:solidFill>
            </a:endParaRPr>
          </a:p>
        </p:txBody>
      </p:sp>
      <p:pic>
        <p:nvPicPr>
          <p:cNvPr id="6" name="Picture 5">
            <a:extLst>
              <a:ext uri="{FF2B5EF4-FFF2-40B4-BE49-F238E27FC236}">
                <a16:creationId xmlns="" xmlns:a16="http://schemas.microsoft.com/office/drawing/2014/main" id="{6920DD8D-4715-4B1E-8D5A-EB0F6E5E68B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extLst>
      <p:ext uri="{BB962C8B-B14F-4D97-AF65-F5344CB8AC3E}">
        <p14:creationId xmlns:p14="http://schemas.microsoft.com/office/powerpoint/2010/main" val="739077890"/>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42" name="Picture 2" descr="Bible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67600" y="838200"/>
            <a:ext cx="4038600" cy="2271713"/>
          </a:xfrm>
          <a:prstGeom prst="rect">
            <a:avLst/>
          </a:prstGeom>
          <a:noFill/>
          <a:extLst>
            <a:ext uri="{909E8E84-426E-40DD-AFC4-6F175D3DCCD1}">
              <a14:hiddenFill xmlns:a14="http://schemas.microsoft.com/office/drawing/2010/main">
                <a:solidFill>
                  <a:srgbClr val="FFFFFF"/>
                </a:solidFill>
              </a14:hiddenFill>
            </a:ext>
          </a:extLst>
        </p:spPr>
      </p:pic>
      <p:sp>
        <p:nvSpPr>
          <p:cNvPr id="624643" name="Text Box 3"/>
          <p:cNvSpPr txBox="1">
            <a:spLocks noChangeArrowheads="1"/>
          </p:cNvSpPr>
          <p:nvPr/>
        </p:nvSpPr>
        <p:spPr bwMode="auto">
          <a:xfrm>
            <a:off x="1055511" y="685800"/>
            <a:ext cx="6400800" cy="3108543"/>
          </a:xfrm>
          <a:prstGeom prst="rect">
            <a:avLst/>
          </a:prstGeom>
          <a:solidFill>
            <a:srgbClr val="99663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en-US" altLang="en-US" sz="2800" dirty="0">
                <a:solidFill>
                  <a:schemeClr val="bg1"/>
                </a:solidFill>
                <a:latin typeface="Arial" panose="020B0604020202020204" pitchFamily="34" charset="0"/>
                <a:cs typeface="Arial" panose="020B0604020202020204" pitchFamily="34" charset="0"/>
              </a:rPr>
              <a:t>In Galatians 4:1-7 Paul compares the state of a non-Believer to </a:t>
            </a:r>
            <a:r>
              <a:rPr lang="en-US" altLang="en-US" sz="2800" b="1" u="sng" dirty="0">
                <a:solidFill>
                  <a:schemeClr val="bg1"/>
                </a:solidFill>
                <a:latin typeface="Arial" panose="020B0604020202020204" pitchFamily="34" charset="0"/>
                <a:cs typeface="Arial" panose="020B0604020202020204" pitchFamily="34" charset="0"/>
              </a:rPr>
              <a:t>bein</a:t>
            </a:r>
            <a:r>
              <a:rPr lang="en-US" altLang="en-US" sz="2800" b="1" dirty="0">
                <a:solidFill>
                  <a:schemeClr val="bg1"/>
                </a:solidFill>
                <a:latin typeface="Arial" panose="020B0604020202020204" pitchFamily="34" charset="0"/>
                <a:cs typeface="Arial" panose="020B0604020202020204" pitchFamily="34" charset="0"/>
              </a:rPr>
              <a:t>g</a:t>
            </a:r>
            <a:r>
              <a:rPr lang="en-US" altLang="en-US" sz="2800" b="1" u="sng" dirty="0">
                <a:solidFill>
                  <a:schemeClr val="bg1"/>
                </a:solidFill>
                <a:latin typeface="Arial" panose="020B0604020202020204" pitchFamily="34" charset="0"/>
                <a:cs typeface="Arial" panose="020B0604020202020204" pitchFamily="34" charset="0"/>
              </a:rPr>
              <a:t> a child</a:t>
            </a:r>
            <a:r>
              <a:rPr lang="en-US" altLang="en-US" sz="2800" dirty="0">
                <a:solidFill>
                  <a:schemeClr val="bg1"/>
                </a:solidFill>
                <a:latin typeface="Arial" panose="020B0604020202020204" pitchFamily="34" charset="0"/>
                <a:cs typeface="Arial" panose="020B0604020202020204" pitchFamily="34" charset="0"/>
              </a:rPr>
              <a:t>, </a:t>
            </a:r>
            <a:r>
              <a:rPr lang="en-US" altLang="en-US" sz="2800" i="1" dirty="0">
                <a:solidFill>
                  <a:schemeClr val="bg1"/>
                </a:solidFill>
                <a:latin typeface="Arial" panose="020B0604020202020204" pitchFamily="34" charset="0"/>
                <a:cs typeface="Arial" panose="020B0604020202020204" pitchFamily="34" charset="0"/>
              </a:rPr>
              <a:t>(4:1),</a:t>
            </a:r>
            <a:r>
              <a:rPr lang="en-US" altLang="en-US" sz="2800" dirty="0">
                <a:solidFill>
                  <a:schemeClr val="bg1"/>
                </a:solidFill>
                <a:latin typeface="Arial" panose="020B0604020202020204" pitchFamily="34" charset="0"/>
                <a:cs typeface="Arial" panose="020B0604020202020204" pitchFamily="34" charset="0"/>
              </a:rPr>
              <a:t> someone who is silly and foolish, who lives under bondage to sin, under the elements of the world - until the time is set by his father to formally acknowledge his son as Heir. </a:t>
            </a:r>
          </a:p>
        </p:txBody>
      </p:sp>
      <p:sp>
        <p:nvSpPr>
          <p:cNvPr id="2" name="Rectangle 1"/>
          <p:cNvSpPr/>
          <p:nvPr/>
        </p:nvSpPr>
        <p:spPr>
          <a:xfrm>
            <a:off x="457200" y="228600"/>
            <a:ext cx="11430000" cy="6324600"/>
          </a:xfrm>
          <a:prstGeom prst="rect">
            <a:avLst/>
          </a:prstGeom>
          <a:noFill/>
          <a:ln w="76200">
            <a:solidFill>
              <a:srgbClr val="92745C"/>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055510" y="4025253"/>
            <a:ext cx="10298289" cy="230832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2800" dirty="0"/>
              <a:t>Paul tells the Galatians, </a:t>
            </a:r>
            <a:r>
              <a:rPr lang="en-US" sz="2800" b="1" dirty="0">
                <a:solidFill>
                  <a:srgbClr val="002060"/>
                </a:solidFill>
              </a:rPr>
              <a:t>“also, when we were children, we were in slavery under the basic principles of the world” </a:t>
            </a:r>
            <a:r>
              <a:rPr lang="en-US" sz="2800" dirty="0"/>
              <a:t>(4:3). </a:t>
            </a:r>
            <a:br>
              <a:rPr lang="en-US" sz="2800" dirty="0"/>
            </a:br>
            <a:r>
              <a:rPr lang="en-US" sz="2800" dirty="0"/>
              <a:t>But it is quite problematic to associate </a:t>
            </a:r>
            <a:r>
              <a:rPr lang="en-US" sz="2800" b="1" dirty="0"/>
              <a:t>“the elemental things of the world</a:t>
            </a:r>
            <a:r>
              <a:rPr lang="en-US" sz="2800" dirty="0"/>
              <a:t>,</a:t>
            </a:r>
            <a:r>
              <a:rPr lang="en-US" sz="2800" b="1" dirty="0"/>
              <a:t>”</a:t>
            </a:r>
            <a:r>
              <a:rPr lang="en-US" sz="2800" dirty="0"/>
              <a:t> (as many interpreters do), in comparison to </a:t>
            </a:r>
            <a:r>
              <a:rPr lang="en-US" sz="2800" dirty="0" err="1"/>
              <a:t>Yahuwah’s</a:t>
            </a:r>
            <a:r>
              <a:rPr lang="en-US" sz="2800" dirty="0"/>
              <a:t> commandments actually being of the same substance as paganism.</a:t>
            </a:r>
          </a:p>
        </p:txBody>
      </p:sp>
      <p:sp>
        <p:nvSpPr>
          <p:cNvPr id="4" name="Slide Number Placeholder 3">
            <a:extLst>
              <a:ext uri="{FF2B5EF4-FFF2-40B4-BE49-F238E27FC236}">
                <a16:creationId xmlns="" xmlns:a16="http://schemas.microsoft.com/office/drawing/2014/main" id="{5F5698A7-228A-4246-8815-56CB1E7198E7}"/>
              </a:ext>
            </a:extLst>
          </p:cNvPr>
          <p:cNvSpPr>
            <a:spLocks noGrp="1"/>
          </p:cNvSpPr>
          <p:nvPr>
            <p:ph type="sldNum" sz="quarter" idx="12"/>
          </p:nvPr>
        </p:nvSpPr>
        <p:spPr>
          <a:xfrm>
            <a:off x="8610600" y="6188075"/>
            <a:ext cx="3276600" cy="365125"/>
          </a:xfrm>
        </p:spPr>
        <p:txBody>
          <a:bodyPr/>
          <a:lstStyle/>
          <a:p>
            <a:fld id="{61979510-E8D4-4E31-8606-3131D7CDED41}" type="slidenum">
              <a:rPr lang="en-US" altLang="en-US" smtClean="0">
                <a:solidFill>
                  <a:schemeClr val="tx1"/>
                </a:solidFill>
              </a:rPr>
              <a:pPr/>
              <a:t>33</a:t>
            </a:fld>
            <a:endParaRPr lang="en-US" altLang="en-US" dirty="0">
              <a:solidFill>
                <a:schemeClr val="tx1"/>
              </a:solidFill>
            </a:endParaRPr>
          </a:p>
        </p:txBody>
      </p:sp>
      <p:pic>
        <p:nvPicPr>
          <p:cNvPr id="5" name="Picture 4">
            <a:extLst>
              <a:ext uri="{FF2B5EF4-FFF2-40B4-BE49-F238E27FC236}">
                <a16:creationId xmlns="" xmlns:a16="http://schemas.microsoft.com/office/drawing/2014/main" id="{8DC44551-2BB2-48E7-96F7-FC3D18EC8E2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874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268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8741" name="Text Box 5"/>
          <p:cNvSpPr txBox="1">
            <a:spLocks noChangeArrowheads="1"/>
          </p:cNvSpPr>
          <p:nvPr/>
        </p:nvSpPr>
        <p:spPr bwMode="auto">
          <a:xfrm>
            <a:off x="1371600" y="944940"/>
            <a:ext cx="9563100" cy="304698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wrap="square">
            <a:spAutoFit/>
          </a:bodyPr>
          <a:lstStyle/>
          <a:p>
            <a:r>
              <a:rPr lang="en-US" altLang="en-US" sz="3200" b="1" dirty="0"/>
              <a:t>According to Galatians 4:6 the Messiah came in order </a:t>
            </a:r>
            <a:r>
              <a:rPr lang="en-US" altLang="en-US" sz="3200" b="1" u="sng" dirty="0">
                <a:ln>
                  <a:solidFill>
                    <a:srgbClr val="002060"/>
                  </a:solidFill>
                </a:ln>
                <a:solidFill>
                  <a:srgbClr val="FF0000"/>
                </a:solidFill>
                <a:effectLst>
                  <a:glow rad="177800">
                    <a:schemeClr val="tx1">
                      <a:lumMod val="75000"/>
                      <a:lumOff val="25000"/>
                    </a:schemeClr>
                  </a:glow>
                </a:effectLst>
              </a:rPr>
              <a:t>to free them from the elements of the world</a:t>
            </a:r>
            <a:r>
              <a:rPr lang="en-US" altLang="en-US" sz="3200" dirty="0">
                <a:ln>
                  <a:solidFill>
                    <a:srgbClr val="002060"/>
                  </a:solidFill>
                </a:ln>
                <a:solidFill>
                  <a:srgbClr val="FF0000"/>
                </a:solidFill>
                <a:effectLst>
                  <a:glow rad="177800">
                    <a:schemeClr val="tx1">
                      <a:lumMod val="75000"/>
                      <a:lumOff val="25000"/>
                    </a:schemeClr>
                  </a:glow>
                </a:effectLst>
              </a:rPr>
              <a:t>, </a:t>
            </a:r>
            <a:br>
              <a:rPr lang="en-US" altLang="en-US" sz="3200" dirty="0">
                <a:ln>
                  <a:solidFill>
                    <a:srgbClr val="002060"/>
                  </a:solidFill>
                </a:ln>
                <a:solidFill>
                  <a:srgbClr val="FF0000"/>
                </a:solidFill>
                <a:effectLst>
                  <a:glow rad="177800">
                    <a:schemeClr val="tx1">
                      <a:lumMod val="75000"/>
                      <a:lumOff val="25000"/>
                    </a:schemeClr>
                  </a:glow>
                </a:effectLst>
              </a:rPr>
            </a:br>
            <a:r>
              <a:rPr lang="en-US" altLang="en-US" sz="3200" b="1" dirty="0">
                <a:solidFill>
                  <a:srgbClr val="002060"/>
                </a:solidFill>
              </a:rPr>
              <a:t>“when the time had fully come, YHVH sent his Son, born of a woman, born under law, </a:t>
            </a:r>
            <a:br>
              <a:rPr lang="en-US" altLang="en-US" sz="3200" b="1" dirty="0">
                <a:solidFill>
                  <a:srgbClr val="002060"/>
                </a:solidFill>
              </a:rPr>
            </a:br>
            <a:r>
              <a:rPr lang="en-US" altLang="en-US" sz="3200" b="1" dirty="0">
                <a:solidFill>
                  <a:srgbClr val="002060"/>
                </a:solidFill>
              </a:rPr>
              <a:t>to redeem those under law, </a:t>
            </a:r>
            <a:br>
              <a:rPr lang="en-US" altLang="en-US" sz="3200" b="1" dirty="0">
                <a:solidFill>
                  <a:srgbClr val="002060"/>
                </a:solidFill>
              </a:rPr>
            </a:br>
            <a:r>
              <a:rPr lang="en-US" altLang="en-US" sz="3200" b="1" dirty="0">
                <a:solidFill>
                  <a:srgbClr val="002060"/>
                </a:solidFill>
              </a:rPr>
              <a:t>that we might receive the full rights as sons.”</a:t>
            </a:r>
          </a:p>
        </p:txBody>
      </p:sp>
      <p:sp>
        <p:nvSpPr>
          <p:cNvPr id="2" name="TextBox 1"/>
          <p:cNvSpPr txBox="1"/>
          <p:nvPr/>
        </p:nvSpPr>
        <p:spPr>
          <a:xfrm>
            <a:off x="1371600" y="4373940"/>
            <a:ext cx="9563100" cy="156966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3200" dirty="0"/>
              <a:t>Yahusha’s sacrificial work has freed Believers from </a:t>
            </a:r>
            <a:br>
              <a:rPr lang="en-US" sz="3200" dirty="0"/>
            </a:br>
            <a:r>
              <a:rPr lang="en-US" sz="3200" dirty="0"/>
              <a:t>the Torah’s curse and penalties laid down upon them </a:t>
            </a:r>
            <a:br>
              <a:rPr lang="en-US" sz="3200" dirty="0"/>
            </a:br>
            <a:r>
              <a:rPr lang="en-US" sz="3200" dirty="0"/>
              <a:t>for the sins they had committed </a:t>
            </a:r>
            <a:r>
              <a:rPr lang="en-US" sz="2800" i="1" dirty="0"/>
              <a:t>(Galatians 3:13-14).</a:t>
            </a:r>
          </a:p>
        </p:txBody>
      </p:sp>
      <p:sp>
        <p:nvSpPr>
          <p:cNvPr id="3" name="Rectangle 2"/>
          <p:cNvSpPr/>
          <p:nvPr/>
        </p:nvSpPr>
        <p:spPr>
          <a:xfrm>
            <a:off x="381000" y="304800"/>
            <a:ext cx="11506200" cy="6248400"/>
          </a:xfrm>
          <a:prstGeom prst="rect">
            <a:avLst/>
          </a:prstGeom>
          <a:noFill/>
          <a:ln w="76200">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 xmlns:a16="http://schemas.microsoft.com/office/drawing/2014/main" id="{ED7E14A7-11D3-4D0B-AF24-51B558DA343B}"/>
              </a:ext>
            </a:extLst>
          </p:cNvPr>
          <p:cNvSpPr>
            <a:spLocks noGrp="1"/>
          </p:cNvSpPr>
          <p:nvPr>
            <p:ph type="sldNum" sz="quarter" idx="12"/>
          </p:nvPr>
        </p:nvSpPr>
        <p:spPr>
          <a:xfrm>
            <a:off x="9029700" y="6170357"/>
            <a:ext cx="2743200" cy="365125"/>
          </a:xfrm>
        </p:spPr>
        <p:txBody>
          <a:bodyPr/>
          <a:lstStyle/>
          <a:p>
            <a:fld id="{61979510-E8D4-4E31-8606-3131D7CDED41}" type="slidenum">
              <a:rPr lang="en-US" altLang="en-US" smtClean="0">
                <a:solidFill>
                  <a:schemeClr val="tx1"/>
                </a:solidFill>
              </a:rPr>
              <a:pPr/>
              <a:t>34</a:t>
            </a:fld>
            <a:endParaRPr lang="en-US" altLang="en-US" dirty="0">
              <a:solidFill>
                <a:schemeClr val="tx1"/>
              </a:solidFill>
            </a:endParaRPr>
          </a:p>
        </p:txBody>
      </p:sp>
      <p:pic>
        <p:nvPicPr>
          <p:cNvPr id="5" name="Picture 4">
            <a:extLst>
              <a:ext uri="{FF2B5EF4-FFF2-40B4-BE49-F238E27FC236}">
                <a16:creationId xmlns="" xmlns:a16="http://schemas.microsoft.com/office/drawing/2014/main" id="{59C410E2-48AC-4818-968F-AC5552BCEF8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92" name="Freeform: Shape 191">
            <a:extLst>
              <a:ext uri="{FF2B5EF4-FFF2-40B4-BE49-F238E27FC236}">
                <a16:creationId xmlns="" xmlns:a16="http://schemas.microsoft.com/office/drawing/2014/main" id="{4F74D28C-3268-4E35-8EE1-D92CB4A85A7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438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1"/>
          <a:stretch/>
        </p:blipFill>
        <p:spPr bwMode="auto">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a:extLst>
              <a:ext uri="{FF2B5EF4-FFF2-40B4-BE49-F238E27FC236}">
                <a16:creationId xmlns="" xmlns:a16="http://schemas.microsoft.com/office/drawing/2014/main" id="{6B07873E-A698-40D6-810D-5F72D236E3E8}"/>
              </a:ext>
            </a:extLst>
          </p:cNvPr>
          <p:cNvSpPr>
            <a:spLocks noGrp="1"/>
          </p:cNvSpPr>
          <p:nvPr>
            <p:ph type="sldNum" sz="quarter" idx="12"/>
          </p:nvPr>
        </p:nvSpPr>
        <p:spPr>
          <a:xfrm>
            <a:off x="11353800" y="5974080"/>
            <a:ext cx="548640" cy="548640"/>
          </a:xfrm>
          <a:prstGeom prst="ellipse">
            <a:avLst/>
          </a:prstGeom>
          <a:solidFill>
            <a:srgbClr val="715D3C"/>
          </a:solidFill>
        </p:spPr>
        <p:txBody>
          <a:bodyPr vert="horz" lIns="91440" tIns="45720" rIns="91440" bIns="45720" rtlCol="0" anchor="ctr">
            <a:normAutofit/>
          </a:bodyPr>
          <a:lstStyle/>
          <a:p>
            <a:pPr algn="ctr" eaLnBrk="1" fontAlgn="auto" hangingPunct="1">
              <a:spcBef>
                <a:spcPts val="0"/>
              </a:spcBef>
              <a:spcAft>
                <a:spcPts val="600"/>
              </a:spcAft>
              <a:defRPr/>
            </a:pPr>
            <a:fld id="{214F318F-8B32-4EF7-8BDF-4015FEE59EFA}" type="slidenum">
              <a:rPr lang="en-US" altLang="en-US" sz="1500">
                <a:solidFill>
                  <a:srgbClr val="FFFFFF"/>
                </a:solidFill>
                <a:latin typeface="Calibri" panose="020F0502020204030204"/>
              </a:rPr>
              <a:pPr algn="ctr" eaLnBrk="1" fontAlgn="auto" hangingPunct="1">
                <a:spcBef>
                  <a:spcPts val="0"/>
                </a:spcBef>
                <a:spcAft>
                  <a:spcPts val="600"/>
                </a:spcAft>
                <a:defRPr/>
              </a:pPr>
              <a:t>35</a:t>
            </a:fld>
            <a:endParaRPr lang="en-US" altLang="en-US" sz="1500" dirty="0">
              <a:solidFill>
                <a:srgbClr val="FFFFFF"/>
              </a:solidFill>
              <a:latin typeface="Calibri" panose="020F0502020204030204"/>
            </a:endParaRPr>
          </a:p>
        </p:txBody>
      </p:sp>
      <p:sp>
        <p:nvSpPr>
          <p:cNvPr id="4" name="TextBox 3">
            <a:extLst>
              <a:ext uri="{FF2B5EF4-FFF2-40B4-BE49-F238E27FC236}">
                <a16:creationId xmlns="" xmlns:a16="http://schemas.microsoft.com/office/drawing/2014/main" id="{057051B7-02A6-4C20-82E0-29B56CC7B9F9}"/>
              </a:ext>
            </a:extLst>
          </p:cNvPr>
          <p:cNvSpPr txBox="1"/>
          <p:nvPr/>
        </p:nvSpPr>
        <p:spPr>
          <a:xfrm>
            <a:off x="6248400" y="914400"/>
            <a:ext cx="5715000" cy="4724400"/>
          </a:xfrm>
          <a:prstGeom prst="rect">
            <a:avLst/>
          </a:prstGeom>
        </p:spPr>
        <p:txBody>
          <a:bodyPr vert="horz" lIns="91440" tIns="45720" rIns="91440" bIns="45720" rtlCol="0" anchor="t">
            <a:noAutofit/>
          </a:bodyPr>
          <a:lstStyle/>
          <a:p>
            <a:pPr marL="0" marR="0" lvl="0" indent="-228600" algn="l" eaLnBrk="1" fontAlgn="base" hangingPunct="1">
              <a:lnSpc>
                <a:spcPct val="150000"/>
              </a:lnSpc>
              <a:spcBef>
                <a:spcPct val="50000"/>
              </a:spcBef>
              <a:spcAft>
                <a:spcPct val="0"/>
              </a:spcAft>
              <a:buClrTx/>
              <a:buSzTx/>
              <a:buFont typeface="Arial" panose="020B0604020202020204" pitchFamily="34" charset="0"/>
              <a:buChar char="•"/>
              <a:tabLst/>
              <a:defRPr/>
            </a:pPr>
            <a:r>
              <a:rPr kumimoji="0" lang="en-US" altLang="en-US" sz="4000" b="0" i="1" u="none" strike="noStrike" cap="none" spc="0" normalizeH="0" baseline="0" noProof="0" dirty="0">
                <a:ln>
                  <a:noFill/>
                </a:ln>
                <a:effectLst/>
                <a:uLnTx/>
                <a:uFillTx/>
                <a:latin typeface="+mn-lt"/>
              </a:rPr>
              <a:t>We read in Galatians 4:8: </a:t>
            </a:r>
            <a:r>
              <a:rPr lang="en-US" altLang="en-US" sz="4000" b="1" dirty="0">
                <a:latin typeface="+mn-lt"/>
              </a:rPr>
              <a:t>“</a:t>
            </a:r>
            <a:r>
              <a:rPr kumimoji="0" lang="en-US" altLang="en-US" sz="4000" b="1" i="0" u="none" strike="noStrike" cap="none" spc="0" normalizeH="0" baseline="0" noProof="0" dirty="0">
                <a:ln>
                  <a:noFill/>
                </a:ln>
                <a:effectLst/>
                <a:uLnTx/>
                <a:uFillTx/>
                <a:latin typeface="+mn-lt"/>
              </a:rPr>
              <a:t>Howbeit then, </a:t>
            </a:r>
            <a:r>
              <a:rPr kumimoji="0" lang="en-US" altLang="en-US" sz="4000" b="1" i="0" u="sng" strike="noStrike" cap="none" spc="0" normalizeH="0" baseline="0" noProof="0" dirty="0">
                <a:ln>
                  <a:noFill/>
                </a:ln>
                <a:effectLst/>
                <a:uLnTx/>
                <a:uFillTx/>
                <a:latin typeface="+mn-lt"/>
              </a:rPr>
              <a:t>when </a:t>
            </a:r>
            <a:r>
              <a:rPr kumimoji="0" lang="en-US" altLang="en-US" sz="4000" b="1" i="0" strike="noStrike" cap="none" spc="0" normalizeH="0" baseline="0" noProof="0" dirty="0">
                <a:ln>
                  <a:noFill/>
                </a:ln>
                <a:effectLst/>
                <a:uLnTx/>
                <a:uFillTx/>
                <a:latin typeface="+mn-lt"/>
              </a:rPr>
              <a:t>y</a:t>
            </a:r>
            <a:r>
              <a:rPr kumimoji="0" lang="en-US" altLang="en-US" sz="4000" b="1" i="0" u="sng" strike="noStrike" cap="none" spc="0" normalizeH="0" baseline="0" noProof="0" dirty="0">
                <a:ln>
                  <a:noFill/>
                </a:ln>
                <a:effectLst/>
                <a:uLnTx/>
                <a:uFillTx/>
                <a:latin typeface="+mn-lt"/>
              </a:rPr>
              <a:t>ou knew not Elohim</a:t>
            </a:r>
            <a:r>
              <a:rPr kumimoji="0" lang="en-US" altLang="en-US" sz="4000" b="1" i="0" u="none" strike="noStrike" cap="none" spc="0" normalizeH="0" baseline="0" noProof="0" dirty="0">
                <a:ln>
                  <a:noFill/>
                </a:ln>
                <a:effectLst/>
                <a:uLnTx/>
                <a:uFillTx/>
                <a:latin typeface="+mn-lt"/>
              </a:rPr>
              <a:t>, you did service unto them </a:t>
            </a:r>
            <a:r>
              <a:rPr kumimoji="0" lang="en-US" altLang="en-US" sz="4000" b="1" i="0" u="sng" strike="noStrike" cap="none" spc="0" normalizeH="0" baseline="0" noProof="0" dirty="0">
                <a:ln>
                  <a:noFill/>
                </a:ln>
                <a:effectLst/>
                <a:uLnTx/>
                <a:uFillTx/>
                <a:latin typeface="+mn-lt"/>
              </a:rPr>
              <a:t>which b</a:t>
            </a:r>
            <a:r>
              <a:rPr kumimoji="0" lang="en-US" altLang="en-US" sz="4000" b="1" i="0" strike="noStrike" cap="none" spc="0" normalizeH="0" baseline="0" noProof="0" dirty="0">
                <a:ln>
                  <a:noFill/>
                </a:ln>
                <a:effectLst/>
                <a:uLnTx/>
                <a:uFillTx/>
                <a:latin typeface="+mn-lt"/>
              </a:rPr>
              <a:t>y</a:t>
            </a:r>
            <a:r>
              <a:rPr kumimoji="0" lang="en-US" altLang="en-US" sz="4000" b="1" i="0" u="sng" strike="noStrike" cap="none" spc="0" normalizeH="0" baseline="0" noProof="0" dirty="0">
                <a:ln>
                  <a:noFill/>
                </a:ln>
                <a:effectLst/>
                <a:uLnTx/>
                <a:uFillTx/>
                <a:latin typeface="+mn-lt"/>
              </a:rPr>
              <a:t> nature are no </a:t>
            </a:r>
            <a:r>
              <a:rPr kumimoji="0" lang="en-US" altLang="en-US" sz="4000" b="1" i="0" strike="noStrike" cap="none" spc="0" normalizeH="0" baseline="0" noProof="0" dirty="0">
                <a:ln>
                  <a:noFill/>
                </a:ln>
                <a:effectLst/>
                <a:uLnTx/>
                <a:uFillTx/>
                <a:latin typeface="+mn-lt"/>
              </a:rPr>
              <a:t>g</a:t>
            </a:r>
            <a:r>
              <a:rPr kumimoji="0" lang="en-US" altLang="en-US" sz="4000" b="1" i="0" u="sng" strike="noStrike" cap="none" spc="0" normalizeH="0" baseline="0" noProof="0" dirty="0">
                <a:ln>
                  <a:noFill/>
                </a:ln>
                <a:effectLst/>
                <a:uLnTx/>
                <a:uFillTx/>
                <a:latin typeface="+mn-lt"/>
              </a:rPr>
              <a:t>ods</a:t>
            </a:r>
            <a:r>
              <a:rPr kumimoji="0" lang="en-US" altLang="en-US" sz="4000" b="1" i="0" strike="noStrike" cap="none" spc="0" normalizeH="0" baseline="0" noProof="0" dirty="0">
                <a:ln>
                  <a:noFill/>
                </a:ln>
                <a:effectLst/>
                <a:uLnTx/>
                <a:uFillTx/>
                <a:latin typeface="+mn-lt"/>
              </a:rPr>
              <a:t>.” </a:t>
            </a:r>
            <a:r>
              <a:rPr kumimoji="0" lang="en-US" altLang="en-US" sz="2800" b="0" i="1" u="none" strike="noStrike" cap="none" spc="0" normalizeH="0" baseline="0" noProof="0" dirty="0">
                <a:ln>
                  <a:noFill/>
                </a:ln>
                <a:effectLst/>
                <a:uLnTx/>
                <a:uFillTx/>
                <a:latin typeface="+mn-lt"/>
              </a:rPr>
              <a:t>KJV</a:t>
            </a:r>
            <a:endParaRPr kumimoji="0" lang="en-US" altLang="en-US" sz="4000" b="0" i="1" u="none" strike="noStrike" cap="none" spc="0" normalizeH="0" baseline="0" noProof="0" dirty="0">
              <a:ln>
                <a:noFill/>
              </a:ln>
              <a:effectLst/>
              <a:uLnTx/>
              <a:uFillTx/>
              <a:latin typeface="+mn-lt"/>
            </a:endParaRPr>
          </a:p>
        </p:txBody>
      </p:sp>
      <p:pic>
        <p:nvPicPr>
          <p:cNvPr id="16" name="Picture 15">
            <a:extLst>
              <a:ext uri="{FF2B5EF4-FFF2-40B4-BE49-F238E27FC236}">
                <a16:creationId xmlns="" xmlns:a16="http://schemas.microsoft.com/office/drawing/2014/main" id="{D5161956-CE23-452D-9921-31438047D30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cSld>
  <p:clrMapOvr>
    <a:overrideClrMapping bg1="dk1" tx1="lt1" bg2="dk2" tx2="lt2" accent1="accent1" accent2="accent2" accent3="accent3" accent4="accent4" accent5="accent5" accent6="accent6" hlink="hlink" folHlink="folHlink"/>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92" name="Freeform: Shape 191">
            <a:extLst>
              <a:ext uri="{FF2B5EF4-FFF2-40B4-BE49-F238E27FC236}">
                <a16:creationId xmlns="" xmlns:a16="http://schemas.microsoft.com/office/drawing/2014/main" id="{4F74D28C-3268-4E35-8EE1-D92CB4A85A7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438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1"/>
          <a:stretch/>
        </p:blipFill>
        <p:spPr bwMode="auto">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a:extLst>
              <a:ext uri="{FF2B5EF4-FFF2-40B4-BE49-F238E27FC236}">
                <a16:creationId xmlns="" xmlns:a16="http://schemas.microsoft.com/office/drawing/2014/main" id="{6B07873E-A698-40D6-810D-5F72D236E3E8}"/>
              </a:ext>
            </a:extLst>
          </p:cNvPr>
          <p:cNvSpPr>
            <a:spLocks noGrp="1"/>
          </p:cNvSpPr>
          <p:nvPr>
            <p:ph type="sldNum" sz="quarter" idx="12"/>
          </p:nvPr>
        </p:nvSpPr>
        <p:spPr>
          <a:xfrm>
            <a:off x="11384280" y="6065551"/>
            <a:ext cx="548640" cy="548640"/>
          </a:xfrm>
          <a:prstGeom prst="ellipse">
            <a:avLst/>
          </a:prstGeom>
          <a:solidFill>
            <a:srgbClr val="715D3C"/>
          </a:solidFill>
        </p:spPr>
        <p:txBody>
          <a:bodyPr vert="horz" lIns="91440" tIns="45720" rIns="91440" bIns="45720" rtlCol="0" anchor="ctr">
            <a:normAutofit/>
          </a:bodyPr>
          <a:lstStyle/>
          <a:p>
            <a:pPr algn="ctr" eaLnBrk="1" fontAlgn="auto" hangingPunct="1">
              <a:spcBef>
                <a:spcPts val="0"/>
              </a:spcBef>
              <a:spcAft>
                <a:spcPts val="600"/>
              </a:spcAft>
              <a:defRPr/>
            </a:pPr>
            <a:fld id="{214F318F-8B32-4EF7-8BDF-4015FEE59EFA}" type="slidenum">
              <a:rPr lang="en-US" altLang="en-US" sz="1500">
                <a:solidFill>
                  <a:srgbClr val="FFFFFF"/>
                </a:solidFill>
                <a:latin typeface="Calibri" panose="020F0502020204030204"/>
              </a:rPr>
              <a:pPr algn="ctr" eaLnBrk="1" fontAlgn="auto" hangingPunct="1">
                <a:spcBef>
                  <a:spcPts val="0"/>
                </a:spcBef>
                <a:spcAft>
                  <a:spcPts val="600"/>
                </a:spcAft>
                <a:defRPr/>
              </a:pPr>
              <a:t>36</a:t>
            </a:fld>
            <a:endParaRPr lang="en-US" altLang="en-US" sz="1500" dirty="0">
              <a:solidFill>
                <a:srgbClr val="FFFFFF"/>
              </a:solidFill>
              <a:latin typeface="Calibri" panose="020F0502020204030204"/>
            </a:endParaRPr>
          </a:p>
        </p:txBody>
      </p:sp>
      <p:sp>
        <p:nvSpPr>
          <p:cNvPr id="4" name="TextBox 3">
            <a:extLst>
              <a:ext uri="{FF2B5EF4-FFF2-40B4-BE49-F238E27FC236}">
                <a16:creationId xmlns="" xmlns:a16="http://schemas.microsoft.com/office/drawing/2014/main" id="{057051B7-02A6-4C20-82E0-29B56CC7B9F9}"/>
              </a:ext>
            </a:extLst>
          </p:cNvPr>
          <p:cNvSpPr txBox="1"/>
          <p:nvPr/>
        </p:nvSpPr>
        <p:spPr>
          <a:xfrm>
            <a:off x="6477000" y="152400"/>
            <a:ext cx="5102915" cy="6400800"/>
          </a:xfrm>
          <a:prstGeom prst="rect">
            <a:avLst/>
          </a:prstGeom>
        </p:spPr>
        <p:txBody>
          <a:bodyPr vert="horz" lIns="91440" tIns="45720" rIns="91440" bIns="45720" rtlCol="0" anchor="t">
            <a:noAutofit/>
          </a:bodyPr>
          <a:lstStyle/>
          <a:p>
            <a:pPr marL="0" marR="0" lvl="0" indent="-228600" eaLnBrk="1" fontAlgn="base" hangingPunct="1">
              <a:lnSpc>
                <a:spcPct val="150000"/>
              </a:lnSpc>
              <a:spcBef>
                <a:spcPct val="50000"/>
              </a:spcBef>
              <a:spcAft>
                <a:spcPct val="0"/>
              </a:spcAft>
              <a:buClrTx/>
              <a:buSzTx/>
              <a:buFont typeface="Arial" panose="020B0604020202020204" pitchFamily="34" charset="0"/>
              <a:buChar char="•"/>
              <a:tabLst/>
              <a:defRPr/>
            </a:pPr>
            <a:r>
              <a:rPr kumimoji="0" lang="en-US" altLang="en-US" sz="4000" b="0" u="none" strike="noStrike" cap="none" spc="0" normalizeH="0" baseline="0" noProof="0" dirty="0">
                <a:ln>
                  <a:noFill/>
                </a:ln>
                <a:effectLst/>
                <a:uLnTx/>
                <a:uFillTx/>
                <a:latin typeface="+mn-lt"/>
              </a:rPr>
              <a:t>  In this verse Paul brings up the subject </a:t>
            </a:r>
            <a:br>
              <a:rPr kumimoji="0" lang="en-US" altLang="en-US" sz="4000" b="0" u="none" strike="noStrike" cap="none" spc="0" normalizeH="0" baseline="0" noProof="0" dirty="0">
                <a:ln>
                  <a:noFill/>
                </a:ln>
                <a:effectLst/>
                <a:uLnTx/>
                <a:uFillTx/>
                <a:latin typeface="+mn-lt"/>
              </a:rPr>
            </a:br>
            <a:r>
              <a:rPr kumimoji="0" lang="en-US" altLang="en-US" sz="4000" b="0" u="none" strike="noStrike" cap="none" spc="0" normalizeH="0" baseline="0" noProof="0" dirty="0">
                <a:ln>
                  <a:noFill/>
                </a:ln>
                <a:effectLst/>
                <a:uLnTx/>
                <a:uFillTx/>
                <a:latin typeface="+mn-lt"/>
              </a:rPr>
              <a:t>of the idolatry and paganism that the Galatians had participated in </a:t>
            </a:r>
            <a:r>
              <a:rPr kumimoji="0" lang="en-US" altLang="en-US" sz="4000" b="1" u="none" strike="noStrike" cap="none" spc="0" normalizeH="0" baseline="0" noProof="0" dirty="0">
                <a:ln>
                  <a:noFill/>
                </a:ln>
                <a:solidFill>
                  <a:srgbClr val="00FF00"/>
                </a:solidFill>
                <a:effectLst/>
                <a:uLnTx/>
                <a:uFillTx/>
                <a:latin typeface="Arial Black" panose="020B0A04020102020204" pitchFamily="34" charset="0"/>
              </a:rPr>
              <a:t>before</a:t>
            </a:r>
            <a:r>
              <a:rPr kumimoji="0" lang="en-US" altLang="en-US" sz="4000" b="0" u="none" strike="noStrike" cap="none" spc="0" normalizeH="0" baseline="0" noProof="0" dirty="0">
                <a:ln>
                  <a:noFill/>
                </a:ln>
                <a:effectLst/>
                <a:uLnTx/>
                <a:uFillTx/>
                <a:latin typeface="+mn-lt"/>
              </a:rPr>
              <a:t> their conversion.</a:t>
            </a:r>
          </a:p>
        </p:txBody>
      </p:sp>
      <p:pic>
        <p:nvPicPr>
          <p:cNvPr id="7" name="Picture 6">
            <a:extLst>
              <a:ext uri="{FF2B5EF4-FFF2-40B4-BE49-F238E27FC236}">
                <a16:creationId xmlns="" xmlns:a16="http://schemas.microsoft.com/office/drawing/2014/main" id="{1606957C-9B33-4A15-B81E-71F15EF0965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extLst>
      <p:ext uri="{BB962C8B-B14F-4D97-AF65-F5344CB8AC3E}">
        <p14:creationId xmlns:p14="http://schemas.microsoft.com/office/powerpoint/2010/main" val="172079008"/>
      </p:ext>
    </p:extLst>
  </p:cSld>
  <p:clrMapOvr>
    <a:overrideClrMapping bg1="dk1" tx1="lt1" bg2="dk2" tx2="lt2" accent1="accent1" accent2="accent2" accent3="accent3" accent4="accent4" accent5="accent5" accent6="accent6" hlink="hlink" folHlink="folHlink"/>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a:scene3d>
            <a:camera prst="orthographicFront"/>
            <a:lightRig rig="threePt" dir="t"/>
          </a:scene3d>
          <a:sp3d>
            <a:bevelT/>
          </a:sp3d>
        </p:spPr>
      </p:pic>
      <p:sp>
        <p:nvSpPr>
          <p:cNvPr id="3" name="TextBox 2"/>
          <p:cNvSpPr txBox="1"/>
          <p:nvPr/>
        </p:nvSpPr>
        <p:spPr>
          <a:xfrm>
            <a:off x="4011386" y="377411"/>
            <a:ext cx="7799614" cy="255454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i="1" dirty="0">
                <a:solidFill>
                  <a:schemeClr val="accent6">
                    <a:lumMod val="50000"/>
                  </a:schemeClr>
                </a:solidFill>
                <a:latin typeface="Arial" panose="020B0604020202020204" pitchFamily="34" charset="0"/>
                <a:cs typeface="Arial" panose="020B0604020202020204" pitchFamily="34" charset="0"/>
              </a:rPr>
              <a:t>Paul is making it very clear that YHVH </a:t>
            </a:r>
            <a:br>
              <a:rPr lang="en-US" sz="3200" i="1" dirty="0">
                <a:solidFill>
                  <a:schemeClr val="accent6">
                    <a:lumMod val="50000"/>
                  </a:schemeClr>
                </a:solidFill>
                <a:latin typeface="Arial" panose="020B0604020202020204" pitchFamily="34" charset="0"/>
                <a:cs typeface="Arial" panose="020B0604020202020204" pitchFamily="34" charset="0"/>
              </a:rPr>
            </a:br>
            <a:r>
              <a:rPr lang="en-US" sz="3200" i="1" dirty="0">
                <a:solidFill>
                  <a:schemeClr val="accent6">
                    <a:lumMod val="50000"/>
                  </a:schemeClr>
                </a:solidFill>
                <a:latin typeface="Arial" panose="020B0604020202020204" pitchFamily="34" charset="0"/>
                <a:cs typeface="Arial" panose="020B0604020202020204" pitchFamily="34" charset="0"/>
              </a:rPr>
              <a:t>had </a:t>
            </a:r>
            <a:r>
              <a:rPr lang="en-US" sz="3200" b="1" i="1" dirty="0">
                <a:solidFill>
                  <a:schemeClr val="accent6">
                    <a:lumMod val="50000"/>
                  </a:schemeClr>
                </a:solidFill>
                <a:latin typeface="Arial" panose="020B0604020202020204" pitchFamily="34" charset="0"/>
                <a:cs typeface="Arial" panose="020B0604020202020204" pitchFamily="34" charset="0"/>
              </a:rPr>
              <a:t>called them out of  </a:t>
            </a:r>
            <a:br>
              <a:rPr lang="en-US" sz="3200" b="1" i="1" dirty="0">
                <a:solidFill>
                  <a:schemeClr val="accent6">
                    <a:lumMod val="50000"/>
                  </a:schemeClr>
                </a:solidFill>
                <a:latin typeface="Arial" panose="020B0604020202020204" pitchFamily="34" charset="0"/>
                <a:cs typeface="Arial" panose="020B0604020202020204" pitchFamily="34" charset="0"/>
              </a:rPr>
            </a:br>
            <a:r>
              <a:rPr lang="en-US" sz="3200" b="1" i="1" u="sng" dirty="0">
                <a:solidFill>
                  <a:schemeClr val="accent6">
                    <a:lumMod val="50000"/>
                  </a:schemeClr>
                </a:solidFill>
                <a:latin typeface="Arial" panose="020B0604020202020204" pitchFamily="34" charset="0"/>
                <a:cs typeface="Arial" panose="020B0604020202020204" pitchFamily="34" charset="0"/>
              </a:rPr>
              <a:t>that former</a:t>
            </a:r>
            <a:r>
              <a:rPr lang="en-US" sz="3200" b="1" i="1" dirty="0">
                <a:solidFill>
                  <a:schemeClr val="accent6">
                    <a:lumMod val="50000"/>
                  </a:schemeClr>
                </a:solidFill>
                <a:latin typeface="Arial" panose="020B0604020202020204" pitchFamily="34" charset="0"/>
                <a:cs typeface="Arial" panose="020B0604020202020204" pitchFamily="34" charset="0"/>
              </a:rPr>
              <a:t> way of life</a:t>
            </a:r>
            <a:r>
              <a:rPr lang="en-US" sz="3200" i="1" dirty="0">
                <a:solidFill>
                  <a:schemeClr val="accent6">
                    <a:lumMod val="50000"/>
                  </a:schemeClr>
                </a:solidFill>
                <a:latin typeface="Arial" panose="020B0604020202020204" pitchFamily="34" charset="0"/>
                <a:cs typeface="Arial" panose="020B0604020202020204" pitchFamily="34" charset="0"/>
              </a:rPr>
              <a:t>. </a:t>
            </a:r>
          </a:p>
          <a:p>
            <a:r>
              <a:rPr lang="en-US" sz="3200" b="1" i="1" dirty="0">
                <a:solidFill>
                  <a:srgbClr val="002060"/>
                </a:solidFill>
                <a:latin typeface="Arial" panose="020B0604020202020204" pitchFamily="34" charset="0"/>
                <a:cs typeface="Arial" panose="020B0604020202020204" pitchFamily="34" charset="0"/>
              </a:rPr>
              <a:t>Don’t go back to that way of life again! </a:t>
            </a:r>
            <a:br>
              <a:rPr lang="en-US" sz="3200" b="1" i="1" dirty="0">
                <a:solidFill>
                  <a:srgbClr val="002060"/>
                </a:solidFill>
                <a:latin typeface="Arial" panose="020B0604020202020204" pitchFamily="34" charset="0"/>
                <a:cs typeface="Arial" panose="020B0604020202020204" pitchFamily="34" charset="0"/>
              </a:rPr>
            </a:br>
            <a:r>
              <a:rPr lang="en-US" sz="3200" b="1" i="1" dirty="0">
                <a:solidFill>
                  <a:srgbClr val="002060"/>
                </a:solidFill>
                <a:latin typeface="Arial" panose="020B0604020202020204" pitchFamily="34" charset="0"/>
                <a:cs typeface="Arial" panose="020B0604020202020204" pitchFamily="34" charset="0"/>
              </a:rPr>
              <a:t>I am very concerned about you!</a:t>
            </a:r>
          </a:p>
        </p:txBody>
      </p:sp>
      <p:sp>
        <p:nvSpPr>
          <p:cNvPr id="4" name="TextBox 3"/>
          <p:cNvSpPr txBox="1"/>
          <p:nvPr/>
        </p:nvSpPr>
        <p:spPr>
          <a:xfrm>
            <a:off x="4011386" y="3309366"/>
            <a:ext cx="7799614" cy="304698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3200" b="1" i="1" dirty="0">
                <a:solidFill>
                  <a:schemeClr val="accent6">
                    <a:lumMod val="50000"/>
                  </a:schemeClr>
                </a:solidFill>
              </a:rPr>
              <a:t>Let’s go to Galatians 4:9  </a:t>
            </a:r>
            <a:r>
              <a:rPr lang="en-US" sz="3200" b="1" dirty="0">
                <a:solidFill>
                  <a:srgbClr val="002060"/>
                </a:solidFill>
              </a:rPr>
              <a:t>“But now, after that you have known Elohim, or rather </a:t>
            </a:r>
            <a:br>
              <a:rPr lang="en-US" sz="3200" b="1" dirty="0">
                <a:solidFill>
                  <a:srgbClr val="002060"/>
                </a:solidFill>
              </a:rPr>
            </a:br>
            <a:r>
              <a:rPr lang="en-US" sz="3200" b="1" dirty="0">
                <a:solidFill>
                  <a:srgbClr val="002060"/>
                </a:solidFill>
              </a:rPr>
              <a:t>are known of Elohim, how turn you again </a:t>
            </a:r>
            <a:r>
              <a:rPr lang="en-US" sz="3200" b="1" dirty="0"/>
              <a:t>(back) </a:t>
            </a:r>
            <a:r>
              <a:rPr lang="en-US" sz="3200" b="1" u="sng" dirty="0">
                <a:solidFill>
                  <a:srgbClr val="C00000"/>
                </a:solidFill>
              </a:rPr>
              <a:t>to the weak and be</a:t>
            </a:r>
            <a:r>
              <a:rPr lang="en-US" sz="3200" b="1" dirty="0">
                <a:solidFill>
                  <a:srgbClr val="C00000"/>
                </a:solidFill>
              </a:rPr>
              <a:t>gg</a:t>
            </a:r>
            <a:r>
              <a:rPr lang="en-US" sz="3200" b="1" u="sng" dirty="0">
                <a:solidFill>
                  <a:srgbClr val="C00000"/>
                </a:solidFill>
              </a:rPr>
              <a:t>arl</a:t>
            </a:r>
            <a:r>
              <a:rPr lang="en-US" sz="3200" b="1" dirty="0">
                <a:solidFill>
                  <a:srgbClr val="C00000"/>
                </a:solidFill>
              </a:rPr>
              <a:t>y</a:t>
            </a:r>
            <a:r>
              <a:rPr lang="en-US" sz="3200" b="1" u="sng" dirty="0">
                <a:solidFill>
                  <a:srgbClr val="C00000"/>
                </a:solidFill>
              </a:rPr>
              <a:t> elements</a:t>
            </a:r>
            <a:r>
              <a:rPr lang="en-US" sz="3200" dirty="0">
                <a:solidFill>
                  <a:srgbClr val="C00000"/>
                </a:solidFill>
              </a:rPr>
              <a:t>,</a:t>
            </a:r>
            <a:r>
              <a:rPr lang="en-US" sz="3200" b="1" dirty="0">
                <a:solidFill>
                  <a:srgbClr val="C00000"/>
                </a:solidFill>
              </a:rPr>
              <a:t> </a:t>
            </a:r>
            <a:r>
              <a:rPr lang="en-US" sz="3200" b="1" dirty="0">
                <a:solidFill>
                  <a:srgbClr val="002060"/>
                </a:solidFill>
              </a:rPr>
              <a:t>whereunto you desire again </a:t>
            </a:r>
            <a:br>
              <a:rPr lang="en-US" sz="3200" b="1" dirty="0">
                <a:solidFill>
                  <a:srgbClr val="002060"/>
                </a:solidFill>
              </a:rPr>
            </a:br>
            <a:r>
              <a:rPr lang="en-US" sz="3200" b="1" dirty="0">
                <a:solidFill>
                  <a:srgbClr val="002060"/>
                </a:solidFill>
              </a:rPr>
              <a:t>to be in bondage?"</a:t>
            </a:r>
            <a:endParaRPr lang="en-US" sz="3200" dirty="0">
              <a:solidFill>
                <a:srgbClr val="002060"/>
              </a:solidFill>
            </a:endParaRPr>
          </a:p>
        </p:txBody>
      </p:sp>
      <p:sp>
        <p:nvSpPr>
          <p:cNvPr id="5" name="Slide Number Placeholder 4">
            <a:extLst>
              <a:ext uri="{FF2B5EF4-FFF2-40B4-BE49-F238E27FC236}">
                <a16:creationId xmlns="" xmlns:a16="http://schemas.microsoft.com/office/drawing/2014/main" id="{D62ADFC4-6E1B-4AEE-9DD7-6E16B1010139}"/>
              </a:ext>
            </a:extLst>
          </p:cNvPr>
          <p:cNvSpPr>
            <a:spLocks noGrp="1"/>
          </p:cNvSpPr>
          <p:nvPr>
            <p:ph type="sldNum" sz="quarter" idx="12"/>
          </p:nvPr>
        </p:nvSpPr>
        <p:spPr/>
        <p:txBody>
          <a:bodyPr/>
          <a:lstStyle/>
          <a:p>
            <a:fld id="{214F318F-8B32-4EF7-8BDF-4015FEE59EFA}" type="slidenum">
              <a:rPr lang="en-US" altLang="en-US" smtClean="0">
                <a:solidFill>
                  <a:schemeClr val="tx1"/>
                </a:solidFill>
              </a:rPr>
              <a:pPr/>
              <a:t>37</a:t>
            </a:fld>
            <a:endParaRPr lang="en-US" altLang="en-US" dirty="0">
              <a:solidFill>
                <a:schemeClr val="tx1"/>
              </a:solidFill>
            </a:endParaRPr>
          </a:p>
        </p:txBody>
      </p:sp>
      <p:pic>
        <p:nvPicPr>
          <p:cNvPr id="7" name="Picture 6">
            <a:extLst>
              <a:ext uri="{FF2B5EF4-FFF2-40B4-BE49-F238E27FC236}">
                <a16:creationId xmlns="" xmlns:a16="http://schemas.microsoft.com/office/drawing/2014/main" id="{A1AD4618-3D8D-4D1E-8AF2-F395FCC5B52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extLst>
      <p:ext uri="{BB962C8B-B14F-4D97-AF65-F5344CB8AC3E}">
        <p14:creationId xmlns:p14="http://schemas.microsoft.com/office/powerpoint/2010/main" val="36020357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C:\Users\Rae\Desktop\questions1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8356" y="-372"/>
            <a:ext cx="13007181" cy="6858372"/>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011386" y="228600"/>
            <a:ext cx="7543800" cy="144655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wrap="square" rtlCol="0">
            <a:spAutoFit/>
            <a:sp3d extrusionH="57150">
              <a:bevelT w="38100" h="38100"/>
            </a:sp3d>
          </a:bodyPr>
          <a:lstStyle/>
          <a:p>
            <a:r>
              <a:rPr lang="en-US" sz="4400" b="1" i="1" dirty="0">
                <a:solidFill>
                  <a:srgbClr val="FF0000"/>
                </a:solidFill>
                <a:latin typeface="Arial" panose="020B0604020202020204" pitchFamily="34" charset="0"/>
                <a:cs typeface="Arial" panose="020B0604020202020204" pitchFamily="34" charset="0"/>
              </a:rPr>
              <a:t>Let’s take time to ask </a:t>
            </a:r>
            <a:br>
              <a:rPr lang="en-US" sz="4400" b="1" i="1" dirty="0">
                <a:solidFill>
                  <a:srgbClr val="FF0000"/>
                </a:solidFill>
                <a:latin typeface="Arial" panose="020B0604020202020204" pitchFamily="34" charset="0"/>
                <a:cs typeface="Arial" panose="020B0604020202020204" pitchFamily="34" charset="0"/>
              </a:rPr>
            </a:br>
            <a:r>
              <a:rPr lang="en-US" sz="4400" b="1" i="1" dirty="0">
                <a:solidFill>
                  <a:srgbClr val="FF0000"/>
                </a:solidFill>
                <a:latin typeface="Arial" panose="020B0604020202020204" pitchFamily="34" charset="0"/>
                <a:cs typeface="Arial" panose="020B0604020202020204" pitchFamily="34" charset="0"/>
              </a:rPr>
              <a:t>an important question.</a:t>
            </a:r>
          </a:p>
        </p:txBody>
      </p:sp>
      <p:sp>
        <p:nvSpPr>
          <p:cNvPr id="4" name="TextBox 3"/>
          <p:cNvSpPr txBox="1"/>
          <p:nvPr/>
        </p:nvSpPr>
        <p:spPr>
          <a:xfrm>
            <a:off x="4842387" y="1905000"/>
            <a:ext cx="6117772" cy="317009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4000" b="1" dirty="0">
                <a:solidFill>
                  <a:schemeClr val="accent6">
                    <a:lumMod val="50000"/>
                  </a:schemeClr>
                </a:solidFill>
              </a:rPr>
              <a:t>Which of Yahuah’s laws </a:t>
            </a:r>
            <a:br>
              <a:rPr lang="en-US" sz="4000" b="1" dirty="0">
                <a:solidFill>
                  <a:schemeClr val="accent6">
                    <a:lumMod val="50000"/>
                  </a:schemeClr>
                </a:solidFill>
              </a:rPr>
            </a:br>
            <a:r>
              <a:rPr lang="en-US" sz="4000" b="1" dirty="0">
                <a:solidFill>
                  <a:schemeClr val="accent6">
                    <a:lumMod val="50000"/>
                  </a:schemeClr>
                </a:solidFill>
              </a:rPr>
              <a:t>in Torah would/could </a:t>
            </a:r>
            <a:br>
              <a:rPr lang="en-US" sz="4000" b="1" dirty="0">
                <a:solidFill>
                  <a:schemeClr val="accent6">
                    <a:lumMod val="50000"/>
                  </a:schemeClr>
                </a:solidFill>
              </a:rPr>
            </a:br>
            <a:r>
              <a:rPr lang="en-US" sz="4000" b="1" dirty="0">
                <a:solidFill>
                  <a:schemeClr val="accent6">
                    <a:lumMod val="50000"/>
                  </a:schemeClr>
                </a:solidFill>
              </a:rPr>
              <a:t>be classed as </a:t>
            </a:r>
            <a:br>
              <a:rPr lang="en-US" sz="4000" b="1" dirty="0">
                <a:solidFill>
                  <a:schemeClr val="accent6">
                    <a:lumMod val="50000"/>
                  </a:schemeClr>
                </a:solidFill>
              </a:rPr>
            </a:br>
            <a:r>
              <a:rPr lang="en-US" sz="4000" b="1" dirty="0">
                <a:solidFill>
                  <a:srgbClr val="C00000"/>
                </a:solidFill>
              </a:rPr>
              <a:t>“</a:t>
            </a:r>
            <a:r>
              <a:rPr lang="en-US" sz="4000" b="1" u="sng" dirty="0">
                <a:solidFill>
                  <a:srgbClr val="C00000"/>
                </a:solidFill>
              </a:rPr>
              <a:t>weak and be</a:t>
            </a:r>
            <a:r>
              <a:rPr lang="en-US" sz="4000" b="1" dirty="0">
                <a:solidFill>
                  <a:srgbClr val="C00000"/>
                </a:solidFill>
              </a:rPr>
              <a:t>gg</a:t>
            </a:r>
            <a:r>
              <a:rPr lang="en-US" sz="4000" b="1" u="sng" dirty="0">
                <a:solidFill>
                  <a:srgbClr val="C00000"/>
                </a:solidFill>
              </a:rPr>
              <a:t>arly elements</a:t>
            </a:r>
            <a:r>
              <a:rPr lang="en-US" sz="4000" b="1" dirty="0">
                <a:solidFill>
                  <a:srgbClr val="C00000"/>
                </a:solidFill>
              </a:rPr>
              <a:t>”?  </a:t>
            </a:r>
            <a:endParaRPr lang="en-US" sz="4000" dirty="0"/>
          </a:p>
        </p:txBody>
      </p:sp>
      <p:sp>
        <p:nvSpPr>
          <p:cNvPr id="5" name="Slide Number Placeholder 4">
            <a:extLst>
              <a:ext uri="{FF2B5EF4-FFF2-40B4-BE49-F238E27FC236}">
                <a16:creationId xmlns="" xmlns:a16="http://schemas.microsoft.com/office/drawing/2014/main" id="{D62ADFC4-6E1B-4AEE-9DD7-6E16B1010139}"/>
              </a:ext>
            </a:extLst>
          </p:cNvPr>
          <p:cNvSpPr>
            <a:spLocks noGrp="1"/>
          </p:cNvSpPr>
          <p:nvPr>
            <p:ph type="sldNum" sz="quarter" idx="12"/>
          </p:nvPr>
        </p:nvSpPr>
        <p:spPr/>
        <p:txBody>
          <a:bodyPr/>
          <a:lstStyle/>
          <a:p>
            <a:fld id="{214F318F-8B32-4EF7-8BDF-4015FEE59EFA}" type="slidenum">
              <a:rPr lang="en-US" altLang="en-US" smtClean="0">
                <a:solidFill>
                  <a:schemeClr val="tx1"/>
                </a:solidFill>
              </a:rPr>
              <a:pPr/>
              <a:t>38</a:t>
            </a:fld>
            <a:endParaRPr lang="en-US" altLang="en-US" dirty="0">
              <a:solidFill>
                <a:schemeClr val="tx1"/>
              </a:solidFill>
            </a:endParaRPr>
          </a:p>
        </p:txBody>
      </p:sp>
      <p:pic>
        <p:nvPicPr>
          <p:cNvPr id="7" name="Picture 6">
            <a:extLst>
              <a:ext uri="{FF2B5EF4-FFF2-40B4-BE49-F238E27FC236}">
                <a16:creationId xmlns="" xmlns:a16="http://schemas.microsoft.com/office/drawing/2014/main" id="{A1AD4618-3D8D-4D1E-8AF2-F395FCC5B52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
        <p:nvSpPr>
          <p:cNvPr id="9" name="TextBox 8"/>
          <p:cNvSpPr txBox="1"/>
          <p:nvPr/>
        </p:nvSpPr>
        <p:spPr>
          <a:xfrm>
            <a:off x="4842388" y="5351326"/>
            <a:ext cx="6088626" cy="95410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800" b="1" i="1" dirty="0">
                <a:solidFill>
                  <a:schemeClr val="accent5">
                    <a:lumMod val="50000"/>
                  </a:schemeClr>
                </a:solidFill>
                <a:latin typeface="Arial" panose="020B0604020202020204" pitchFamily="34" charset="0"/>
                <a:cs typeface="Arial" panose="020B0604020202020204" pitchFamily="34" charset="0"/>
              </a:rPr>
              <a:t>Does Yahuah do anything that </a:t>
            </a:r>
            <a:br>
              <a:rPr lang="en-US" sz="2800" b="1" i="1" dirty="0">
                <a:solidFill>
                  <a:schemeClr val="accent5">
                    <a:lumMod val="50000"/>
                  </a:schemeClr>
                </a:solidFill>
                <a:latin typeface="Arial" panose="020B0604020202020204" pitchFamily="34" charset="0"/>
                <a:cs typeface="Arial" panose="020B0604020202020204" pitchFamily="34" charset="0"/>
              </a:rPr>
            </a:br>
            <a:r>
              <a:rPr lang="en-US" sz="2800" b="1" i="1" dirty="0">
                <a:solidFill>
                  <a:schemeClr val="accent5">
                    <a:lumMod val="50000"/>
                  </a:schemeClr>
                </a:solidFill>
                <a:latin typeface="Arial" panose="020B0604020202020204" pitchFamily="34" charset="0"/>
                <a:cs typeface="Arial" panose="020B0604020202020204" pitchFamily="34" charset="0"/>
              </a:rPr>
              <a:t>is “weak &amp; beggarly”?</a:t>
            </a:r>
          </a:p>
        </p:txBody>
      </p:sp>
    </p:spTree>
    <p:extLst>
      <p:ext uri="{BB962C8B-B14F-4D97-AF65-F5344CB8AC3E}">
        <p14:creationId xmlns:p14="http://schemas.microsoft.com/office/powerpoint/2010/main" val="26803038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9"/>
                                        </p:tgtEl>
                                        <p:attrNameLst>
                                          <p:attrName>ppt_y</p:attrName>
                                        </p:attrNameLst>
                                      </p:cBhvr>
                                      <p:tavLst>
                                        <p:tav tm="0">
                                          <p:val>
                                            <p:strVal val="#ppt_y"/>
                                          </p:val>
                                        </p:tav>
                                        <p:tav tm="100000">
                                          <p:val>
                                            <p:strVal val="#ppt_y"/>
                                          </p:val>
                                        </p:tav>
                                      </p:tavLst>
                                    </p:anim>
                                    <p:anim calcmode="lin" valueType="num">
                                      <p:cBhvr>
                                        <p:cTn id="14"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a:scene3d>
            <a:camera prst="orthographicFront"/>
            <a:lightRig rig="threePt" dir="t"/>
          </a:scene3d>
          <a:sp3d>
            <a:bevelT/>
          </a:sp3d>
        </p:spPr>
      </p:pic>
      <p:sp>
        <p:nvSpPr>
          <p:cNvPr id="3" name="TextBox 2"/>
          <p:cNvSpPr txBox="1"/>
          <p:nvPr/>
        </p:nvSpPr>
        <p:spPr>
          <a:xfrm>
            <a:off x="3657600" y="304800"/>
            <a:ext cx="8229600" cy="612475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800" i="1" dirty="0">
                <a:solidFill>
                  <a:schemeClr val="tx1"/>
                </a:solidFill>
                <a:latin typeface="Arial" panose="020B0604020202020204" pitchFamily="34" charset="0"/>
                <a:cs typeface="Arial" panose="020B0604020202020204" pitchFamily="34" charset="0"/>
              </a:rPr>
              <a:t>So verse 9 reveals that after their conversion to Yahusha, the Galatians did “turn again” (or backslide) to the “weak and beggarly elements.” </a:t>
            </a:r>
            <a:r>
              <a:rPr lang="en-US" sz="2800" b="1" i="1" dirty="0">
                <a:solidFill>
                  <a:srgbClr val="C00000"/>
                </a:solidFill>
                <a:latin typeface="Arial" panose="020B0604020202020204" pitchFamily="34" charset="0"/>
                <a:cs typeface="Arial" panose="020B0604020202020204" pitchFamily="34" charset="0"/>
              </a:rPr>
              <a:t>These</a:t>
            </a:r>
            <a:r>
              <a:rPr lang="en-US" sz="2800" i="1" dirty="0">
                <a:solidFill>
                  <a:schemeClr val="tx1"/>
                </a:solidFill>
                <a:latin typeface="Arial" panose="020B0604020202020204" pitchFamily="34" charset="0"/>
                <a:cs typeface="Arial" panose="020B0604020202020204" pitchFamily="34" charset="0"/>
              </a:rPr>
              <a:t> </a:t>
            </a:r>
            <a:r>
              <a:rPr lang="en-US" sz="2800" b="1" i="1" dirty="0">
                <a:solidFill>
                  <a:srgbClr val="C00000"/>
                </a:solidFill>
                <a:latin typeface="Arial" panose="020B0604020202020204" pitchFamily="34" charset="0"/>
                <a:cs typeface="Arial" panose="020B0604020202020204" pitchFamily="34" charset="0"/>
              </a:rPr>
              <a:t>“beggarly elements” </a:t>
            </a:r>
            <a:r>
              <a:rPr lang="en-US" sz="2800" i="1" dirty="0">
                <a:solidFill>
                  <a:schemeClr val="tx1"/>
                </a:solidFill>
                <a:latin typeface="Arial" panose="020B0604020202020204" pitchFamily="34" charset="0"/>
                <a:cs typeface="Arial" panose="020B0604020202020204" pitchFamily="34" charset="0"/>
              </a:rPr>
              <a:t>Paul says, is what </a:t>
            </a:r>
            <a:r>
              <a:rPr lang="en-US" sz="2800" b="1" i="1" dirty="0">
                <a:solidFill>
                  <a:srgbClr val="C00000"/>
                </a:solidFill>
                <a:latin typeface="Arial" panose="020B0604020202020204" pitchFamily="34" charset="0"/>
                <a:cs typeface="Arial" panose="020B0604020202020204" pitchFamily="34" charset="0"/>
              </a:rPr>
              <a:t>got them into “bondage” again!  </a:t>
            </a:r>
            <a:br>
              <a:rPr lang="en-US" sz="2800" b="1" i="1" dirty="0">
                <a:solidFill>
                  <a:srgbClr val="C00000"/>
                </a:solidFill>
                <a:latin typeface="Arial" panose="020B0604020202020204" pitchFamily="34" charset="0"/>
                <a:cs typeface="Arial" panose="020B0604020202020204" pitchFamily="34" charset="0"/>
              </a:rPr>
            </a:br>
            <a:r>
              <a:rPr lang="en-US" sz="2800" i="1" u="sng" dirty="0">
                <a:solidFill>
                  <a:schemeClr val="tx1"/>
                </a:solidFill>
                <a:latin typeface="Arial" panose="020B0604020202020204" pitchFamily="34" charset="0"/>
                <a:cs typeface="Arial" panose="020B0604020202020204" pitchFamily="34" charset="0"/>
              </a:rPr>
              <a:t>Since the Galatians were Gentiles, it makes no sense to sa</a:t>
            </a:r>
            <a:r>
              <a:rPr lang="en-US" sz="2800" i="1" dirty="0">
                <a:solidFill>
                  <a:schemeClr val="tx1"/>
                </a:solidFill>
                <a:latin typeface="Arial" panose="020B0604020202020204" pitchFamily="34" charset="0"/>
                <a:cs typeface="Arial" panose="020B0604020202020204" pitchFamily="34" charset="0"/>
              </a:rPr>
              <a:t>y</a:t>
            </a:r>
            <a:r>
              <a:rPr lang="en-US" sz="2800" i="1" u="sng" dirty="0">
                <a:solidFill>
                  <a:schemeClr val="tx1"/>
                </a:solidFill>
                <a:latin typeface="Arial" panose="020B0604020202020204" pitchFamily="34" charset="0"/>
                <a:cs typeface="Arial" panose="020B0604020202020204" pitchFamily="34" charset="0"/>
              </a:rPr>
              <a:t> that the</a:t>
            </a:r>
            <a:r>
              <a:rPr lang="en-US" sz="2800" i="1" dirty="0">
                <a:solidFill>
                  <a:schemeClr val="tx1"/>
                </a:solidFill>
                <a:latin typeface="Arial" panose="020B0604020202020204" pitchFamily="34" charset="0"/>
                <a:cs typeface="Arial" panose="020B0604020202020204" pitchFamily="34" charset="0"/>
              </a:rPr>
              <a:t>y</a:t>
            </a:r>
            <a:r>
              <a:rPr lang="en-US" sz="2800" i="1" u="sng" dirty="0">
                <a:solidFill>
                  <a:schemeClr val="tx1"/>
                </a:solidFill>
                <a:latin typeface="Arial" panose="020B0604020202020204" pitchFamily="34" charset="0"/>
                <a:cs typeface="Arial" panose="020B0604020202020204" pitchFamily="34" charset="0"/>
              </a:rPr>
              <a:t> were returnin</a:t>
            </a:r>
            <a:r>
              <a:rPr lang="en-US" sz="2800" i="1" dirty="0">
                <a:solidFill>
                  <a:schemeClr val="tx1"/>
                </a:solidFill>
                <a:latin typeface="Arial" panose="020B0604020202020204" pitchFamily="34" charset="0"/>
                <a:cs typeface="Arial" panose="020B0604020202020204" pitchFamily="34" charset="0"/>
              </a:rPr>
              <a:t>g</a:t>
            </a:r>
            <a:r>
              <a:rPr lang="en-US" sz="2800" i="1" u="sng" dirty="0">
                <a:solidFill>
                  <a:schemeClr val="tx1"/>
                </a:solidFill>
                <a:latin typeface="Arial" panose="020B0604020202020204" pitchFamily="34" charset="0"/>
                <a:cs typeface="Arial" panose="020B0604020202020204" pitchFamily="34" charset="0"/>
              </a:rPr>
              <a:t> to the</a:t>
            </a:r>
            <a:r>
              <a:rPr lang="en-US" sz="2800" i="1" dirty="0">
                <a:solidFill>
                  <a:schemeClr val="tx1"/>
                </a:solidFill>
                <a:latin typeface="Arial" panose="020B0604020202020204" pitchFamily="34" charset="0"/>
                <a:cs typeface="Arial" panose="020B0604020202020204" pitchFamily="34" charset="0"/>
              </a:rPr>
              <a:t> </a:t>
            </a:r>
            <a:br>
              <a:rPr lang="en-US" sz="2800" i="1" dirty="0">
                <a:solidFill>
                  <a:schemeClr val="tx1"/>
                </a:solidFill>
                <a:latin typeface="Arial" panose="020B0604020202020204" pitchFamily="34" charset="0"/>
                <a:cs typeface="Arial" panose="020B0604020202020204" pitchFamily="34" charset="0"/>
              </a:rPr>
            </a:br>
            <a:r>
              <a:rPr lang="en-US" sz="2800" b="1" i="1" dirty="0">
                <a:solidFill>
                  <a:srgbClr val="002060"/>
                </a:solidFill>
                <a:latin typeface="Arial" panose="020B0604020202020204" pitchFamily="34" charset="0"/>
                <a:cs typeface="Arial" panose="020B0604020202020204" pitchFamily="34" charset="0"/>
              </a:rPr>
              <a:t>“</a:t>
            </a:r>
            <a:r>
              <a:rPr lang="en-US" sz="2800" b="1" i="1" u="sng" dirty="0">
                <a:solidFill>
                  <a:srgbClr val="002060"/>
                </a:solidFill>
                <a:latin typeface="Arial" panose="020B0604020202020204" pitchFamily="34" charset="0"/>
                <a:cs typeface="Arial" panose="020B0604020202020204" pitchFamily="34" charset="0"/>
              </a:rPr>
              <a:t>law of Moses</a:t>
            </a:r>
            <a:r>
              <a:rPr lang="en-US" sz="2800" b="1" i="1" dirty="0">
                <a:solidFill>
                  <a:srgbClr val="002060"/>
                </a:solidFill>
                <a:latin typeface="Arial" panose="020B0604020202020204" pitchFamily="34" charset="0"/>
                <a:cs typeface="Arial" panose="020B0604020202020204" pitchFamily="34" charset="0"/>
              </a:rPr>
              <a:t>,”</a:t>
            </a:r>
            <a:r>
              <a:rPr lang="en-US" sz="2800" b="1" i="1" u="sng" dirty="0">
                <a:solidFill>
                  <a:srgbClr val="002060"/>
                </a:solidFill>
                <a:latin typeface="Arial" panose="020B0604020202020204" pitchFamily="34" charset="0"/>
                <a:cs typeface="Arial" panose="020B0604020202020204" pitchFamily="34" charset="0"/>
              </a:rPr>
              <a:t/>
            </a:r>
            <a:br>
              <a:rPr lang="en-US" sz="2800" b="1" i="1" u="sng" dirty="0">
                <a:solidFill>
                  <a:srgbClr val="002060"/>
                </a:solidFill>
                <a:latin typeface="Arial" panose="020B0604020202020204" pitchFamily="34" charset="0"/>
                <a:cs typeface="Arial" panose="020B0604020202020204" pitchFamily="34" charset="0"/>
              </a:rPr>
            </a:br>
            <a:r>
              <a:rPr lang="en-US" sz="2800" i="1" u="sng" dirty="0">
                <a:solidFill>
                  <a:schemeClr val="tx1"/>
                </a:solidFill>
                <a:latin typeface="Arial" panose="020B0604020202020204" pitchFamily="34" charset="0"/>
                <a:cs typeface="Arial" panose="020B0604020202020204" pitchFamily="34" charset="0"/>
              </a:rPr>
              <a:t>which the</a:t>
            </a:r>
            <a:r>
              <a:rPr lang="en-US" sz="2800" i="1" dirty="0">
                <a:solidFill>
                  <a:schemeClr val="tx1"/>
                </a:solidFill>
                <a:latin typeface="Arial" panose="020B0604020202020204" pitchFamily="34" charset="0"/>
                <a:cs typeface="Arial" panose="020B0604020202020204" pitchFamily="34" charset="0"/>
              </a:rPr>
              <a:t>y</a:t>
            </a:r>
            <a:r>
              <a:rPr lang="en-US" sz="2800" i="1" u="sng" dirty="0">
                <a:solidFill>
                  <a:schemeClr val="tx1"/>
                </a:solidFill>
                <a:latin typeface="Arial" panose="020B0604020202020204" pitchFamily="34" charset="0"/>
                <a:cs typeface="Arial" panose="020B0604020202020204" pitchFamily="34" charset="0"/>
              </a:rPr>
              <a:t> knew nothin</a:t>
            </a:r>
            <a:r>
              <a:rPr lang="en-US" sz="2800" i="1" dirty="0">
                <a:solidFill>
                  <a:schemeClr val="tx1"/>
                </a:solidFill>
                <a:latin typeface="Arial" panose="020B0604020202020204" pitchFamily="34" charset="0"/>
                <a:cs typeface="Arial" panose="020B0604020202020204" pitchFamily="34" charset="0"/>
              </a:rPr>
              <a:t>g</a:t>
            </a:r>
            <a:r>
              <a:rPr lang="en-US" sz="2800" i="1" u="sng" dirty="0">
                <a:solidFill>
                  <a:schemeClr val="tx1"/>
                </a:solidFill>
                <a:latin typeface="Arial" panose="020B0604020202020204" pitchFamily="34" charset="0"/>
                <a:cs typeface="Arial" panose="020B0604020202020204" pitchFamily="34" charset="0"/>
              </a:rPr>
              <a:t> about nor had ever </a:t>
            </a:r>
            <a:br>
              <a:rPr lang="en-US" sz="2800" i="1" u="sng" dirty="0">
                <a:solidFill>
                  <a:schemeClr val="tx1"/>
                </a:solidFill>
                <a:latin typeface="Arial" panose="020B0604020202020204" pitchFamily="34" charset="0"/>
                <a:cs typeface="Arial" panose="020B0604020202020204" pitchFamily="34" charset="0"/>
              </a:rPr>
            </a:br>
            <a:r>
              <a:rPr lang="en-US" sz="2800" i="1" u="sng" dirty="0">
                <a:solidFill>
                  <a:schemeClr val="tx1"/>
                </a:solidFill>
                <a:latin typeface="Arial" panose="020B0604020202020204" pitchFamily="34" charset="0"/>
                <a:cs typeface="Arial" panose="020B0604020202020204" pitchFamily="34" charset="0"/>
              </a:rPr>
              <a:t>ke</a:t>
            </a:r>
            <a:r>
              <a:rPr lang="en-US" sz="2800" i="1" dirty="0">
                <a:solidFill>
                  <a:schemeClr val="tx1"/>
                </a:solidFill>
                <a:latin typeface="Arial" panose="020B0604020202020204" pitchFamily="34" charset="0"/>
                <a:cs typeface="Arial" panose="020B0604020202020204" pitchFamily="34" charset="0"/>
              </a:rPr>
              <a:t>p</a:t>
            </a:r>
            <a:r>
              <a:rPr lang="en-US" sz="2800" i="1" u="sng" dirty="0">
                <a:solidFill>
                  <a:schemeClr val="tx1"/>
                </a:solidFill>
                <a:latin typeface="Arial" panose="020B0604020202020204" pitchFamily="34" charset="0"/>
                <a:cs typeface="Arial" panose="020B0604020202020204" pitchFamily="34" charset="0"/>
              </a:rPr>
              <a:t>t </a:t>
            </a:r>
            <a:r>
              <a:rPr lang="en-US" sz="2800" b="1" i="1" u="sng" dirty="0">
                <a:solidFill>
                  <a:schemeClr val="tx1"/>
                </a:solidFill>
                <a:latin typeface="Arial" panose="020B0604020202020204" pitchFamily="34" charset="0"/>
                <a:cs typeface="Arial" panose="020B0604020202020204" pitchFamily="34" charset="0"/>
              </a:rPr>
              <a:t>before</a:t>
            </a:r>
            <a:r>
              <a:rPr lang="en-US" sz="2800" i="1" u="sng" dirty="0">
                <a:solidFill>
                  <a:schemeClr val="tx1"/>
                </a:solidFill>
                <a:latin typeface="Arial" panose="020B0604020202020204" pitchFamily="34" charset="0"/>
                <a:cs typeface="Arial" panose="020B0604020202020204" pitchFamily="34" charset="0"/>
              </a:rPr>
              <a:t> their conversion, in the first place</a:t>
            </a:r>
            <a:r>
              <a:rPr lang="en-US" sz="2800" i="1" dirty="0">
                <a:solidFill>
                  <a:schemeClr val="tx1"/>
                </a:solidFill>
                <a:latin typeface="Arial" panose="020B0604020202020204" pitchFamily="34" charset="0"/>
                <a:cs typeface="Arial" panose="020B0604020202020204" pitchFamily="34" charset="0"/>
              </a:rPr>
              <a:t>! </a:t>
            </a:r>
            <a:br>
              <a:rPr lang="en-US" sz="2800" i="1" dirty="0">
                <a:solidFill>
                  <a:schemeClr val="tx1"/>
                </a:solidFill>
                <a:latin typeface="Arial" panose="020B0604020202020204" pitchFamily="34" charset="0"/>
                <a:cs typeface="Arial" panose="020B0604020202020204" pitchFamily="34" charset="0"/>
              </a:rPr>
            </a:br>
            <a:r>
              <a:rPr lang="en-US" sz="2800" b="1" i="1" dirty="0">
                <a:solidFill>
                  <a:srgbClr val="C00000"/>
                </a:solidFill>
                <a:latin typeface="Arial" panose="020B0604020202020204" pitchFamily="34" charset="0"/>
                <a:cs typeface="Arial" panose="020B0604020202020204" pitchFamily="34" charset="0"/>
              </a:rPr>
              <a:t>So these “weak and beggarly elements” </a:t>
            </a:r>
            <a:br>
              <a:rPr lang="en-US" sz="2800" b="1" i="1" dirty="0">
                <a:solidFill>
                  <a:srgbClr val="C00000"/>
                </a:solidFill>
                <a:latin typeface="Arial" panose="020B0604020202020204" pitchFamily="34" charset="0"/>
                <a:cs typeface="Arial" panose="020B0604020202020204" pitchFamily="34" charset="0"/>
              </a:rPr>
            </a:br>
            <a:r>
              <a:rPr lang="en-US" sz="2800" b="1" i="1" dirty="0">
                <a:solidFill>
                  <a:srgbClr val="C00000"/>
                </a:solidFill>
                <a:latin typeface="Arial" panose="020B0604020202020204" pitchFamily="34" charset="0"/>
                <a:cs typeface="Arial" panose="020B0604020202020204" pitchFamily="34" charset="0"/>
              </a:rPr>
              <a:t>had nothing to do with</a:t>
            </a:r>
            <a:br>
              <a:rPr lang="en-US" sz="2800" b="1" i="1" dirty="0">
                <a:solidFill>
                  <a:srgbClr val="C00000"/>
                </a:solidFill>
                <a:latin typeface="Arial" panose="020B0604020202020204" pitchFamily="34" charset="0"/>
                <a:cs typeface="Arial" panose="020B0604020202020204" pitchFamily="34" charset="0"/>
              </a:rPr>
            </a:br>
            <a:r>
              <a:rPr lang="en-US" sz="2800" b="1" i="1" dirty="0">
                <a:solidFill>
                  <a:srgbClr val="002060"/>
                </a:solidFill>
                <a:latin typeface="Arial" panose="020B0604020202020204" pitchFamily="34" charset="0"/>
                <a:cs typeface="Arial" panose="020B0604020202020204" pitchFamily="34" charset="0"/>
              </a:rPr>
              <a:t>the commandments of Elohim or the </a:t>
            </a:r>
            <a:br>
              <a:rPr lang="en-US" sz="2800" b="1" i="1" dirty="0">
                <a:solidFill>
                  <a:srgbClr val="002060"/>
                </a:solidFill>
                <a:latin typeface="Arial" panose="020B0604020202020204" pitchFamily="34" charset="0"/>
                <a:cs typeface="Arial" panose="020B0604020202020204" pitchFamily="34" charset="0"/>
              </a:rPr>
            </a:br>
            <a:r>
              <a:rPr lang="en-US" sz="2800" b="1" i="1" dirty="0">
                <a:solidFill>
                  <a:srgbClr val="002060"/>
                </a:solidFill>
                <a:latin typeface="Arial" panose="020B0604020202020204" pitchFamily="34" charset="0"/>
                <a:cs typeface="Arial" panose="020B0604020202020204" pitchFamily="34" charset="0"/>
              </a:rPr>
              <a:t>“Law of Moses” as given by YHVH.</a:t>
            </a:r>
          </a:p>
        </p:txBody>
      </p:sp>
      <p:sp>
        <p:nvSpPr>
          <p:cNvPr id="4" name="Slide Number Placeholder 3">
            <a:extLst>
              <a:ext uri="{FF2B5EF4-FFF2-40B4-BE49-F238E27FC236}">
                <a16:creationId xmlns="" xmlns:a16="http://schemas.microsoft.com/office/drawing/2014/main" id="{82B997E4-EBC7-4FCC-B0B9-2BCE71F6240C}"/>
              </a:ext>
            </a:extLst>
          </p:cNvPr>
          <p:cNvSpPr>
            <a:spLocks noGrp="1"/>
          </p:cNvSpPr>
          <p:nvPr>
            <p:ph type="sldNum" sz="quarter" idx="12"/>
          </p:nvPr>
        </p:nvSpPr>
        <p:spPr/>
        <p:txBody>
          <a:bodyPr/>
          <a:lstStyle/>
          <a:p>
            <a:fld id="{214F318F-8B32-4EF7-8BDF-4015FEE59EFA}" type="slidenum">
              <a:rPr lang="en-US" altLang="en-US" smtClean="0">
                <a:solidFill>
                  <a:schemeClr val="tx1"/>
                </a:solidFill>
              </a:rPr>
              <a:pPr/>
              <a:t>39</a:t>
            </a:fld>
            <a:endParaRPr lang="en-US" altLang="en-US" dirty="0">
              <a:solidFill>
                <a:schemeClr val="tx1"/>
              </a:solidFill>
            </a:endParaRPr>
          </a:p>
        </p:txBody>
      </p:sp>
      <p:pic>
        <p:nvPicPr>
          <p:cNvPr id="6" name="Picture 5">
            <a:extLst>
              <a:ext uri="{FF2B5EF4-FFF2-40B4-BE49-F238E27FC236}">
                <a16:creationId xmlns="" xmlns:a16="http://schemas.microsoft.com/office/drawing/2014/main" id="{99D30158-4265-477C-B108-B8EE92AA079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extLst>
      <p:ext uri="{BB962C8B-B14F-4D97-AF65-F5344CB8AC3E}">
        <p14:creationId xmlns:p14="http://schemas.microsoft.com/office/powerpoint/2010/main" val="461309930"/>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a:scene3d>
            <a:camera prst="orthographicFront"/>
            <a:lightRig rig="threePt" dir="t"/>
          </a:scene3d>
          <a:sp3d>
            <a:bevelT/>
          </a:sp3d>
        </p:spPr>
      </p:pic>
      <p:sp>
        <p:nvSpPr>
          <p:cNvPr id="3" name="TextBox 2"/>
          <p:cNvSpPr txBox="1"/>
          <p:nvPr/>
        </p:nvSpPr>
        <p:spPr>
          <a:xfrm>
            <a:off x="4114800" y="2743200"/>
            <a:ext cx="7315200" cy="317009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4000" b="1" dirty="0"/>
              <a:t>Let’s see, if we can find out, what Galatians is really talking about! First we must read everything </a:t>
            </a:r>
            <a:br>
              <a:rPr lang="en-US" sz="4000" b="1" dirty="0"/>
            </a:br>
            <a:r>
              <a:rPr lang="en-US" sz="4000" b="1" dirty="0"/>
              <a:t>in context and let the Bible </a:t>
            </a:r>
            <a:br>
              <a:rPr lang="en-US" sz="4000" b="1" dirty="0"/>
            </a:br>
            <a:r>
              <a:rPr lang="en-US" sz="4000" b="1" dirty="0"/>
              <a:t>interpret itself. </a:t>
            </a:r>
          </a:p>
        </p:txBody>
      </p:sp>
      <p:sp>
        <p:nvSpPr>
          <p:cNvPr id="4" name="Slide Number Placeholder 3">
            <a:extLst>
              <a:ext uri="{FF2B5EF4-FFF2-40B4-BE49-F238E27FC236}">
                <a16:creationId xmlns="" xmlns:a16="http://schemas.microsoft.com/office/drawing/2014/main" id="{5C8546E6-255B-49C2-8433-8D42BEBEB97D}"/>
              </a:ext>
            </a:extLst>
          </p:cNvPr>
          <p:cNvSpPr>
            <a:spLocks noGrp="1"/>
          </p:cNvSpPr>
          <p:nvPr>
            <p:ph type="sldNum" sz="quarter" idx="12"/>
          </p:nvPr>
        </p:nvSpPr>
        <p:spPr/>
        <p:txBody>
          <a:bodyPr/>
          <a:lstStyle/>
          <a:p>
            <a:fld id="{214F318F-8B32-4EF7-8BDF-4015FEE59EFA}" type="slidenum">
              <a:rPr lang="en-US" altLang="en-US" smtClean="0">
                <a:solidFill>
                  <a:schemeClr val="tx1"/>
                </a:solidFill>
              </a:rPr>
              <a:pPr/>
              <a:t>4</a:t>
            </a:fld>
            <a:endParaRPr lang="en-US" altLang="en-US" dirty="0">
              <a:solidFill>
                <a:schemeClr val="tx1"/>
              </a:solidFill>
            </a:endParaRPr>
          </a:p>
        </p:txBody>
      </p:sp>
      <p:pic>
        <p:nvPicPr>
          <p:cNvPr id="6" name="Picture 5">
            <a:extLst>
              <a:ext uri="{FF2B5EF4-FFF2-40B4-BE49-F238E27FC236}">
                <a16:creationId xmlns="" xmlns:a16="http://schemas.microsoft.com/office/drawing/2014/main" id="{7B7F0B83-8C97-424E-A31B-55325053062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
        <p:nvSpPr>
          <p:cNvPr id="7" name="TextBox 6"/>
          <p:cNvSpPr txBox="1"/>
          <p:nvPr/>
        </p:nvSpPr>
        <p:spPr>
          <a:xfrm>
            <a:off x="4114800" y="457200"/>
            <a:ext cx="7315200" cy="206210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b="1" dirty="0">
                <a:solidFill>
                  <a:schemeClr val="accent6">
                    <a:lumMod val="50000"/>
                  </a:schemeClr>
                </a:solidFill>
              </a:rPr>
              <a:t>This passage in Galatians 4:8-11 is very controversial within the nominal Christian denominations of whether or not Torah’s Feasts &amp; Festivals are still valid today.</a:t>
            </a:r>
          </a:p>
        </p:txBody>
      </p:sp>
    </p:spTree>
    <p:extLst>
      <p:ext uri="{BB962C8B-B14F-4D97-AF65-F5344CB8AC3E}">
        <p14:creationId xmlns:p14="http://schemas.microsoft.com/office/powerpoint/2010/main" val="40698518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250" fill="hold"/>
                                        <p:tgtEl>
                                          <p:spTgt spid="3"/>
                                        </p:tgtEl>
                                        <p:attrNameLst>
                                          <p:attrName>ppt_w</p:attrName>
                                        </p:attrNameLst>
                                      </p:cBhvr>
                                      <p:tavLst>
                                        <p:tav tm="0">
                                          <p:val>
                                            <p:fltVal val="0"/>
                                          </p:val>
                                        </p:tav>
                                        <p:tav tm="100000">
                                          <p:val>
                                            <p:strVal val="#ppt_w"/>
                                          </p:val>
                                        </p:tav>
                                      </p:tavLst>
                                    </p:anim>
                                    <p:anim calcmode="lin" valueType="num">
                                      <p:cBhvr>
                                        <p:cTn id="8" dur="2250" fill="hold"/>
                                        <p:tgtEl>
                                          <p:spTgt spid="3"/>
                                        </p:tgtEl>
                                        <p:attrNameLst>
                                          <p:attrName>ppt_h</p:attrName>
                                        </p:attrNameLst>
                                      </p:cBhvr>
                                      <p:tavLst>
                                        <p:tav tm="0">
                                          <p:val>
                                            <p:fltVal val="0"/>
                                          </p:val>
                                        </p:tav>
                                        <p:tav tm="100000">
                                          <p:val>
                                            <p:strVal val="#ppt_h"/>
                                          </p:val>
                                        </p:tav>
                                      </p:tavLst>
                                    </p:anim>
                                    <p:animEffect transition="in" filter="fade">
                                      <p:cBhvr>
                                        <p:cTn id="9" dur="2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CCFF"/>
        </a:solidFill>
        <a:effectLst/>
      </p:bgPr>
    </p:bg>
    <p:spTree>
      <p:nvGrpSpPr>
        <p:cNvPr id="1" name=""/>
        <p:cNvGrpSpPr/>
        <p:nvPr/>
      </p:nvGrpSpPr>
      <p:grpSpPr>
        <a:xfrm>
          <a:off x="0" y="0"/>
          <a:ext cx="0" cy="0"/>
          <a:chOff x="0" y="0"/>
          <a:chExt cx="0" cy="0"/>
        </a:xfrm>
      </p:grpSpPr>
      <p:sp>
        <p:nvSpPr>
          <p:cNvPr id="582660" name="Text Box 4"/>
          <p:cNvSpPr txBox="1">
            <a:spLocks noChangeArrowheads="1"/>
          </p:cNvSpPr>
          <p:nvPr/>
        </p:nvSpPr>
        <p:spPr bwMode="auto">
          <a:xfrm>
            <a:off x="1219200" y="762000"/>
            <a:ext cx="9829800" cy="526297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wrap="square">
            <a:spAutoFit/>
          </a:bodyPr>
          <a:lstStyle/>
          <a:p>
            <a:pPr eaLnBrk="1" hangingPunct="1">
              <a:spcBef>
                <a:spcPct val="20000"/>
              </a:spcBef>
              <a:buClr>
                <a:schemeClr val="hlink"/>
              </a:buClr>
              <a:buSzPct val="75000"/>
              <a:buFont typeface="Wingdings" panose="05000000000000000000" pitchFamily="2" charset="2"/>
              <a:buNone/>
            </a:pPr>
            <a:r>
              <a:rPr lang="en-US" altLang="en-US" sz="4800" b="1" u="sng" dirty="0">
                <a:solidFill>
                  <a:srgbClr val="00FF00"/>
                </a:solidFill>
                <a:latin typeface="Arial" panose="020B0604020202020204" pitchFamily="34" charset="0"/>
                <a:cs typeface="Arial" panose="020B0604020202020204" pitchFamily="34" charset="0"/>
              </a:rPr>
              <a:t>Before</a:t>
            </a:r>
            <a:r>
              <a:rPr lang="en-US" altLang="en-US" sz="4800" b="1" dirty="0">
                <a:latin typeface="Arial" panose="020B0604020202020204" pitchFamily="34" charset="0"/>
                <a:cs typeface="Arial" panose="020B0604020202020204" pitchFamily="34" charset="0"/>
              </a:rPr>
              <a:t> their conversion, on certain days, times, months and years they served the pagan gods.  Paul found them doing  </a:t>
            </a:r>
            <a:r>
              <a:rPr lang="en-US" altLang="en-US" sz="4800" b="1" u="sng" dirty="0">
                <a:latin typeface="Arial" panose="020B0604020202020204" pitchFamily="34" charset="0"/>
                <a:cs typeface="Arial" panose="020B0604020202020204" pitchFamily="34" charset="0"/>
              </a:rPr>
              <a:t>exactl</a:t>
            </a:r>
            <a:r>
              <a:rPr lang="en-US" altLang="en-US" sz="4800" b="1" dirty="0">
                <a:latin typeface="Arial" panose="020B0604020202020204" pitchFamily="34" charset="0"/>
                <a:cs typeface="Arial" panose="020B0604020202020204" pitchFamily="34" charset="0"/>
              </a:rPr>
              <a:t>y </a:t>
            </a:r>
            <a:r>
              <a:rPr lang="en-US" altLang="en-US" sz="4800" b="1" u="sng" dirty="0">
                <a:latin typeface="Arial" panose="020B0604020202020204" pitchFamily="34" charset="0"/>
                <a:cs typeface="Arial" panose="020B0604020202020204" pitchFamily="34" charset="0"/>
              </a:rPr>
              <a:t>the same thin</a:t>
            </a:r>
            <a:r>
              <a:rPr lang="en-US" altLang="en-US" sz="4800" b="1" dirty="0">
                <a:latin typeface="Arial" panose="020B0604020202020204" pitchFamily="34" charset="0"/>
                <a:cs typeface="Arial" panose="020B0604020202020204" pitchFamily="34" charset="0"/>
              </a:rPr>
              <a:t>g </a:t>
            </a:r>
            <a:r>
              <a:rPr lang="en-US" altLang="en-US" sz="4800" b="1" u="sng" dirty="0">
                <a:latin typeface="Arial" panose="020B0604020202020204" pitchFamily="34" charset="0"/>
                <a:cs typeface="Arial" panose="020B0604020202020204" pitchFamily="34" charset="0"/>
              </a:rPr>
              <a:t>a</a:t>
            </a:r>
            <a:r>
              <a:rPr lang="en-US" altLang="en-US" sz="4800" b="1" dirty="0">
                <a:latin typeface="Arial" panose="020B0604020202020204" pitchFamily="34" charset="0"/>
                <a:cs typeface="Arial" panose="020B0604020202020204" pitchFamily="34" charset="0"/>
              </a:rPr>
              <a:t>g</a:t>
            </a:r>
            <a:r>
              <a:rPr lang="en-US" altLang="en-US" sz="4800" b="1" u="sng" dirty="0">
                <a:latin typeface="Arial" panose="020B0604020202020204" pitchFamily="34" charset="0"/>
                <a:cs typeface="Arial" panose="020B0604020202020204" pitchFamily="34" charset="0"/>
              </a:rPr>
              <a:t>ain</a:t>
            </a:r>
            <a:r>
              <a:rPr lang="en-US" altLang="en-US" sz="4800" b="1" dirty="0">
                <a:latin typeface="Arial" panose="020B0604020202020204" pitchFamily="34" charset="0"/>
                <a:cs typeface="Arial" panose="020B0604020202020204" pitchFamily="34" charset="0"/>
              </a:rPr>
              <a:t> – they had turned back </a:t>
            </a:r>
            <a:br>
              <a:rPr lang="en-US" altLang="en-US" sz="4800" b="1" dirty="0">
                <a:latin typeface="Arial" panose="020B0604020202020204" pitchFamily="34" charset="0"/>
                <a:cs typeface="Arial" panose="020B0604020202020204" pitchFamily="34" charset="0"/>
              </a:rPr>
            </a:br>
            <a:r>
              <a:rPr lang="en-US" altLang="en-US" sz="4800" b="1" dirty="0">
                <a:latin typeface="Arial" panose="020B0604020202020204" pitchFamily="34" charset="0"/>
                <a:cs typeface="Arial" panose="020B0604020202020204" pitchFamily="34" charset="0"/>
              </a:rPr>
              <a:t>to their old ways!</a:t>
            </a:r>
            <a:r>
              <a:rPr lang="de-DE" altLang="en-US" sz="4800" b="1" u="sng" dirty="0">
                <a:effectLst>
                  <a:outerShdw blurRad="38100" dist="38100" dir="2700000" algn="tl">
                    <a:srgbClr val="FFFFFF"/>
                  </a:outerShdw>
                </a:effectLst>
                <a:latin typeface="Arial" panose="020B0604020202020204" pitchFamily="34" charset="0"/>
                <a:cs typeface="Arial" panose="020B0604020202020204" pitchFamily="34" charset="0"/>
              </a:rPr>
              <a:t> </a:t>
            </a:r>
            <a:endParaRPr lang="en-US" altLang="en-US" sz="4800" b="1" dirty="0">
              <a:latin typeface="Arial" panose="020B0604020202020204" pitchFamily="34" charset="0"/>
              <a:cs typeface="Arial" panose="020B0604020202020204" pitchFamily="34" charset="0"/>
            </a:endParaRPr>
          </a:p>
        </p:txBody>
      </p:sp>
      <p:sp>
        <p:nvSpPr>
          <p:cNvPr id="2" name="Rectangle 1"/>
          <p:cNvSpPr/>
          <p:nvPr/>
        </p:nvSpPr>
        <p:spPr>
          <a:xfrm>
            <a:off x="838200" y="457200"/>
            <a:ext cx="10515600" cy="5943600"/>
          </a:xfrm>
          <a:prstGeom prst="rect">
            <a:avLst/>
          </a:prstGeom>
          <a:noFill/>
          <a:ln w="76200">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 xmlns:a16="http://schemas.microsoft.com/office/drawing/2014/main" id="{0C4543CD-C07C-4D5A-9031-D8450DEC72E2}"/>
              </a:ext>
            </a:extLst>
          </p:cNvPr>
          <p:cNvSpPr>
            <a:spLocks noGrp="1"/>
          </p:cNvSpPr>
          <p:nvPr>
            <p:ph type="sldNum" sz="quarter" idx="12"/>
          </p:nvPr>
        </p:nvSpPr>
        <p:spPr/>
        <p:txBody>
          <a:bodyPr/>
          <a:lstStyle/>
          <a:p>
            <a:fld id="{61979510-E8D4-4E31-8606-3131D7CDED41}" type="slidenum">
              <a:rPr lang="en-US" altLang="en-US" smtClean="0">
                <a:solidFill>
                  <a:schemeClr val="tx1"/>
                </a:solidFill>
              </a:rPr>
              <a:pPr/>
              <a:t>40</a:t>
            </a:fld>
            <a:endParaRPr lang="en-US" altLang="en-US" dirty="0">
              <a:solidFill>
                <a:schemeClr val="tx1"/>
              </a:solidFill>
            </a:endParaRPr>
          </a:p>
        </p:txBody>
      </p:sp>
      <p:pic>
        <p:nvPicPr>
          <p:cNvPr id="4" name="Picture 3">
            <a:extLst>
              <a:ext uri="{FF2B5EF4-FFF2-40B4-BE49-F238E27FC236}">
                <a16:creationId xmlns="" xmlns:a16="http://schemas.microsoft.com/office/drawing/2014/main" id="{463E692D-E0BB-4E21-A9C2-58975C97143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244274"/>
        </a:solidFill>
        <a:effectLst/>
      </p:bgPr>
    </p:bg>
    <p:spTree>
      <p:nvGrpSpPr>
        <p:cNvPr id="1" name=""/>
        <p:cNvGrpSpPr/>
        <p:nvPr/>
      </p:nvGrpSpPr>
      <p:grpSpPr>
        <a:xfrm>
          <a:off x="0" y="0"/>
          <a:ext cx="0" cy="0"/>
          <a:chOff x="0" y="0"/>
          <a:chExt cx="0" cy="0"/>
        </a:xfrm>
      </p:grpSpPr>
      <p:pic>
        <p:nvPicPr>
          <p:cNvPr id="45978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19200" y="2081629"/>
            <a:ext cx="5257800" cy="39433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59781" name="Text Box 5"/>
          <p:cNvSpPr txBox="1">
            <a:spLocks noChangeArrowheads="1"/>
          </p:cNvSpPr>
          <p:nvPr/>
        </p:nvSpPr>
        <p:spPr bwMode="auto">
          <a:xfrm>
            <a:off x="1066800" y="838200"/>
            <a:ext cx="5562600" cy="954107"/>
          </a:xfrm>
          <a:prstGeom prst="rect">
            <a:avLst/>
          </a:prstGeom>
          <a:solidFill>
            <a:srgbClr val="0000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pPr>
            <a:r>
              <a:rPr lang="en-US" altLang="en-US" sz="2800" b="1" dirty="0">
                <a:solidFill>
                  <a:schemeClr val="bg1"/>
                </a:solidFill>
                <a:latin typeface="Arial" panose="020B0604020202020204" pitchFamily="34" charset="0"/>
                <a:cs typeface="Arial" panose="020B0604020202020204" pitchFamily="34" charset="0"/>
              </a:rPr>
              <a:t>It is very difficult to break </a:t>
            </a:r>
            <a:br>
              <a:rPr lang="en-US" altLang="en-US" sz="2800" b="1" dirty="0">
                <a:solidFill>
                  <a:schemeClr val="bg1"/>
                </a:solidFill>
                <a:latin typeface="Arial" panose="020B0604020202020204" pitchFamily="34" charset="0"/>
                <a:cs typeface="Arial" panose="020B0604020202020204" pitchFamily="34" charset="0"/>
              </a:rPr>
            </a:br>
            <a:r>
              <a:rPr lang="en-US" altLang="en-US" sz="2800" b="1" dirty="0">
                <a:solidFill>
                  <a:schemeClr val="bg1"/>
                </a:solidFill>
                <a:latin typeface="Arial" panose="020B0604020202020204" pitchFamily="34" charset="0"/>
                <a:cs typeface="Arial" panose="020B0604020202020204" pitchFamily="34" charset="0"/>
              </a:rPr>
              <a:t>old habits and customs!</a:t>
            </a:r>
          </a:p>
        </p:txBody>
      </p:sp>
      <p:sp>
        <p:nvSpPr>
          <p:cNvPr id="2" name="TextBox 1"/>
          <p:cNvSpPr txBox="1"/>
          <p:nvPr/>
        </p:nvSpPr>
        <p:spPr>
          <a:xfrm>
            <a:off x="7543800" y="838200"/>
            <a:ext cx="3429000" cy="5262979"/>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2800" dirty="0"/>
              <a:t>Can you identify with that? </a:t>
            </a:r>
            <a:br>
              <a:rPr lang="en-US" sz="2800" dirty="0"/>
            </a:br>
            <a:r>
              <a:rPr lang="en-US" sz="2800" dirty="0"/>
              <a:t>Have you tried before to break old habits? </a:t>
            </a:r>
            <a:br>
              <a:rPr lang="en-US" sz="2800" dirty="0"/>
            </a:br>
            <a:r>
              <a:rPr lang="en-US" sz="2800" dirty="0"/>
              <a:t>Was it easy?</a:t>
            </a:r>
          </a:p>
          <a:p>
            <a:r>
              <a:rPr lang="en-US" sz="2800" dirty="0"/>
              <a:t> </a:t>
            </a:r>
            <a:br>
              <a:rPr lang="en-US" sz="2800" dirty="0"/>
            </a:br>
            <a:r>
              <a:rPr lang="en-US" sz="2800" dirty="0"/>
              <a:t>Plus you have all the peer pressure from your old friends and family!</a:t>
            </a:r>
          </a:p>
        </p:txBody>
      </p:sp>
      <p:sp>
        <p:nvSpPr>
          <p:cNvPr id="3" name="Rectangle 2"/>
          <p:cNvSpPr/>
          <p:nvPr/>
        </p:nvSpPr>
        <p:spPr>
          <a:xfrm>
            <a:off x="381000" y="304800"/>
            <a:ext cx="11430000" cy="6248400"/>
          </a:xfrm>
          <a:prstGeom prst="rect">
            <a:avLst/>
          </a:prstGeom>
          <a:noFill/>
          <a:ln w="76200">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 xmlns:a16="http://schemas.microsoft.com/office/drawing/2014/main" id="{AB23A099-26CE-4D56-8E4C-1F6CC891FE5A}"/>
              </a:ext>
            </a:extLst>
          </p:cNvPr>
          <p:cNvSpPr>
            <a:spLocks noGrp="1"/>
          </p:cNvSpPr>
          <p:nvPr>
            <p:ph type="sldNum" sz="quarter" idx="12"/>
          </p:nvPr>
        </p:nvSpPr>
        <p:spPr>
          <a:xfrm>
            <a:off x="8686800" y="6356354"/>
            <a:ext cx="3505200" cy="365125"/>
          </a:xfrm>
        </p:spPr>
        <p:txBody>
          <a:bodyPr/>
          <a:lstStyle/>
          <a:p>
            <a:fld id="{0683CF8B-DE06-4BCC-B5C2-FF6D72557A2C}" type="slidenum">
              <a:rPr lang="en-US" altLang="en-US" smtClean="0">
                <a:solidFill>
                  <a:srgbClr val="FFFF00"/>
                </a:solidFill>
              </a:rPr>
              <a:pPr/>
              <a:t>41</a:t>
            </a:fld>
            <a:endParaRPr lang="en-US" altLang="en-US" dirty="0">
              <a:solidFill>
                <a:srgbClr val="FFFF00"/>
              </a:solidFill>
            </a:endParaRPr>
          </a:p>
        </p:txBody>
      </p:sp>
      <p:pic>
        <p:nvPicPr>
          <p:cNvPr id="5" name="Picture 4">
            <a:extLst>
              <a:ext uri="{FF2B5EF4-FFF2-40B4-BE49-F238E27FC236}">
                <a16:creationId xmlns="" xmlns:a16="http://schemas.microsoft.com/office/drawing/2014/main" id="{8C923AEC-D130-4253-985D-D8424C73FF5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4E6C3B"/>
        </a:solidFill>
        <a:effectLst/>
      </p:bgPr>
    </p:bg>
    <p:spTree>
      <p:nvGrpSpPr>
        <p:cNvPr id="1" name=""/>
        <p:cNvGrpSpPr/>
        <p:nvPr/>
      </p:nvGrpSpPr>
      <p:grpSpPr>
        <a:xfrm>
          <a:off x="0" y="0"/>
          <a:ext cx="0" cy="0"/>
          <a:chOff x="0" y="0"/>
          <a:chExt cx="0" cy="0"/>
        </a:xfrm>
      </p:grpSpPr>
      <p:pic>
        <p:nvPicPr>
          <p:cNvPr id="460804"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91536" y="3629417"/>
            <a:ext cx="3014664" cy="20097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460805" name="Text Box 5"/>
          <p:cNvSpPr txBox="1">
            <a:spLocks noChangeArrowheads="1"/>
          </p:cNvSpPr>
          <p:nvPr/>
        </p:nvSpPr>
        <p:spPr bwMode="auto">
          <a:xfrm>
            <a:off x="2209800" y="457200"/>
            <a:ext cx="7543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b="1" dirty="0">
                <a:solidFill>
                  <a:schemeClr val="bg1"/>
                </a:solidFill>
                <a:effectLst>
                  <a:outerShdw blurRad="38100" dist="38100" dir="2700000" algn="tl">
                    <a:srgbClr val="010199"/>
                  </a:outerShdw>
                </a:effectLst>
              </a:rPr>
              <a:t>Isn‘t that the same today?</a:t>
            </a:r>
          </a:p>
        </p:txBody>
      </p:sp>
      <p:sp>
        <p:nvSpPr>
          <p:cNvPr id="460806" name="Text Box 6"/>
          <p:cNvSpPr txBox="1">
            <a:spLocks noChangeArrowheads="1"/>
          </p:cNvSpPr>
          <p:nvPr/>
        </p:nvSpPr>
        <p:spPr bwMode="auto">
          <a:xfrm>
            <a:off x="533400" y="1095107"/>
            <a:ext cx="10972800" cy="181588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wrap="square">
            <a:spAutoFit/>
          </a:bodyPr>
          <a:lstStyle/>
          <a:p>
            <a:pPr eaLnBrk="1" hangingPunct="1">
              <a:spcBef>
                <a:spcPct val="20000"/>
              </a:spcBef>
              <a:buClr>
                <a:schemeClr val="hlink"/>
              </a:buClr>
              <a:buSzPct val="75000"/>
              <a:buFont typeface="Wingdings" panose="05000000000000000000" pitchFamily="2" charset="2"/>
              <a:buNone/>
            </a:pPr>
            <a:r>
              <a:rPr lang="en-US" altLang="en-US" sz="2800" dirty="0">
                <a:effectLst>
                  <a:outerShdw blurRad="38100" dist="38100" dir="2700000" algn="tl">
                    <a:srgbClr val="010199"/>
                  </a:outerShdw>
                </a:effectLst>
              </a:rPr>
              <a:t>It is very difficult for many to break the custom of celebrating Easter, Christmas, Halloween, Mother‘s Day, Valentines, birthdays, etc., </a:t>
            </a:r>
            <a:br>
              <a:rPr lang="en-US" altLang="en-US" sz="2800" dirty="0">
                <a:effectLst>
                  <a:outerShdw blurRad="38100" dist="38100" dir="2700000" algn="tl">
                    <a:srgbClr val="010199"/>
                  </a:outerShdw>
                </a:effectLst>
              </a:rPr>
            </a:br>
            <a:r>
              <a:rPr lang="en-US" altLang="en-US" sz="2800" dirty="0">
                <a:effectLst>
                  <a:outerShdw blurRad="38100" dist="38100" dir="2700000" algn="tl">
                    <a:srgbClr val="010199"/>
                  </a:outerShdw>
                </a:effectLst>
              </a:rPr>
              <a:t>even though they originated in paganism and have </a:t>
            </a:r>
            <a:br>
              <a:rPr lang="en-US" altLang="en-US" sz="2800" dirty="0">
                <a:effectLst>
                  <a:outerShdw blurRad="38100" dist="38100" dir="2700000" algn="tl">
                    <a:srgbClr val="010199"/>
                  </a:outerShdw>
                </a:effectLst>
              </a:rPr>
            </a:br>
            <a:r>
              <a:rPr lang="en-US" altLang="en-US" sz="2800" dirty="0">
                <a:effectLst>
                  <a:outerShdw blurRad="38100" dist="38100" dir="2700000" algn="tl">
                    <a:srgbClr val="010199"/>
                  </a:outerShdw>
                </a:effectLst>
              </a:rPr>
              <a:t>absolutely nothing to do with our Messiah Yahusha.  </a:t>
            </a:r>
            <a:endParaRPr lang="en-US" altLang="en-US" sz="2800" dirty="0"/>
          </a:p>
        </p:txBody>
      </p:sp>
      <p:sp>
        <p:nvSpPr>
          <p:cNvPr id="2" name="TextBox 1"/>
          <p:cNvSpPr txBox="1"/>
          <p:nvPr/>
        </p:nvSpPr>
        <p:spPr>
          <a:xfrm>
            <a:off x="609600" y="3309878"/>
            <a:ext cx="7696200" cy="286232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sz="3000" dirty="0">
                <a:latin typeface="Arial" panose="020B0604020202020204" pitchFamily="34" charset="0"/>
                <a:cs typeface="Arial" panose="020B0604020202020204" pitchFamily="34" charset="0"/>
              </a:rPr>
              <a:t>Because we are used to these holidays, </a:t>
            </a:r>
            <a:br>
              <a:rPr lang="en-US" sz="3000" dirty="0">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we’ve learned to like and love them. </a:t>
            </a:r>
            <a:br>
              <a:rPr lang="en-US" sz="3000" dirty="0">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There is such a good time being together with old friends and family! </a:t>
            </a:r>
            <a:br>
              <a:rPr lang="en-US" sz="3000" dirty="0">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It takes conviction to break such customs and risk the loss of friends at the same time.</a:t>
            </a:r>
          </a:p>
        </p:txBody>
      </p:sp>
      <p:sp>
        <p:nvSpPr>
          <p:cNvPr id="3" name="Rectangle 2"/>
          <p:cNvSpPr/>
          <p:nvPr/>
        </p:nvSpPr>
        <p:spPr>
          <a:xfrm>
            <a:off x="381000" y="344507"/>
            <a:ext cx="11353800" cy="6208693"/>
          </a:xfrm>
          <a:prstGeom prst="rect">
            <a:avLst/>
          </a:prstGeom>
          <a:noFill/>
          <a:ln w="76200">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 xmlns:a16="http://schemas.microsoft.com/office/drawing/2014/main" id="{2F76B5D5-A2D5-4E21-A22C-47397ADE65E0}"/>
              </a:ext>
            </a:extLst>
          </p:cNvPr>
          <p:cNvSpPr>
            <a:spLocks noGrp="1"/>
          </p:cNvSpPr>
          <p:nvPr>
            <p:ph type="sldNum" sz="quarter" idx="12"/>
          </p:nvPr>
        </p:nvSpPr>
        <p:spPr>
          <a:xfrm>
            <a:off x="8610600" y="6356354"/>
            <a:ext cx="3581400" cy="365125"/>
          </a:xfrm>
        </p:spPr>
        <p:txBody>
          <a:bodyPr/>
          <a:lstStyle/>
          <a:p>
            <a:fld id="{0683CF8B-DE06-4BCC-B5C2-FF6D72557A2C}" type="slidenum">
              <a:rPr lang="en-US" altLang="en-US" smtClean="0">
                <a:solidFill>
                  <a:schemeClr val="tx1"/>
                </a:solidFill>
              </a:rPr>
              <a:pPr/>
              <a:t>42</a:t>
            </a:fld>
            <a:endParaRPr lang="en-US" altLang="en-US" dirty="0">
              <a:solidFill>
                <a:schemeClr val="tx1"/>
              </a:solidFill>
            </a:endParaRPr>
          </a:p>
        </p:txBody>
      </p:sp>
      <p:pic>
        <p:nvPicPr>
          <p:cNvPr id="5" name="Picture 4">
            <a:extLst>
              <a:ext uri="{FF2B5EF4-FFF2-40B4-BE49-F238E27FC236}">
                <a16:creationId xmlns="" xmlns:a16="http://schemas.microsoft.com/office/drawing/2014/main" id="{4CBF2DA0-044D-4D95-A593-E64C73F0117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A16318"/>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43600" y="3163993"/>
            <a:ext cx="4953000" cy="33130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TextBox 2"/>
          <p:cNvSpPr txBox="1"/>
          <p:nvPr/>
        </p:nvSpPr>
        <p:spPr>
          <a:xfrm>
            <a:off x="1905000" y="788559"/>
            <a:ext cx="8458200" cy="206210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latin typeface="Arial" panose="020B0604020202020204" pitchFamily="34" charset="0"/>
                <a:cs typeface="Arial" panose="020B0604020202020204" pitchFamily="34" charset="0"/>
              </a:rPr>
              <a:t>Paul calls these traditions </a:t>
            </a:r>
            <a:br>
              <a:rPr lang="en-US" sz="3200" dirty="0">
                <a:latin typeface="Arial" panose="020B0604020202020204" pitchFamily="34" charset="0"/>
                <a:cs typeface="Arial" panose="020B0604020202020204" pitchFamily="34" charset="0"/>
              </a:rPr>
            </a:br>
            <a:r>
              <a:rPr lang="en-US" sz="3200" b="1" dirty="0">
                <a:solidFill>
                  <a:srgbClr val="C00000"/>
                </a:solidFill>
                <a:latin typeface="Arial" panose="020B0604020202020204" pitchFamily="34" charset="0"/>
                <a:cs typeface="Arial" panose="020B0604020202020204" pitchFamily="34" charset="0"/>
              </a:rPr>
              <a:t>“weak and beggarly elements.”</a:t>
            </a:r>
          </a:p>
          <a:p>
            <a:r>
              <a:rPr lang="en-US" sz="3200" dirty="0">
                <a:latin typeface="Arial" panose="020B0604020202020204" pitchFamily="34" charset="0"/>
                <a:cs typeface="Arial" panose="020B0604020202020204" pitchFamily="34" charset="0"/>
              </a:rPr>
              <a:t>It is just as true today as it was then! </a:t>
            </a:r>
            <a:br>
              <a:rPr lang="en-US" sz="3200" dirty="0">
                <a:latin typeface="Arial" panose="020B0604020202020204" pitchFamily="34" charset="0"/>
                <a:cs typeface="Arial" panose="020B0604020202020204" pitchFamily="34" charset="0"/>
              </a:rPr>
            </a:br>
            <a:r>
              <a:rPr lang="en-US" sz="3200" b="1" dirty="0">
                <a:solidFill>
                  <a:srgbClr val="C00000"/>
                </a:solidFill>
                <a:latin typeface="Arial" panose="020B0604020202020204" pitchFamily="34" charset="0"/>
                <a:cs typeface="Arial" panose="020B0604020202020204" pitchFamily="34" charset="0"/>
              </a:rPr>
              <a:t>It was pagan then and it is pagan now! </a:t>
            </a:r>
          </a:p>
        </p:txBody>
      </p:sp>
      <p:sp>
        <p:nvSpPr>
          <p:cNvPr id="5" name="TextBox 4"/>
          <p:cNvSpPr txBox="1"/>
          <p:nvPr/>
        </p:nvSpPr>
        <p:spPr>
          <a:xfrm>
            <a:off x="1371600" y="3163993"/>
            <a:ext cx="3962400" cy="310854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800" dirty="0">
                <a:latin typeface="Arial" panose="020B0604020202020204" pitchFamily="34" charset="0"/>
                <a:cs typeface="Arial" panose="020B0604020202020204" pitchFamily="34" charset="0"/>
              </a:rPr>
              <a:t>The </a:t>
            </a:r>
            <a:r>
              <a:rPr lang="en-US" sz="2800" b="1" dirty="0">
                <a:solidFill>
                  <a:srgbClr val="C00000"/>
                </a:solidFill>
                <a:latin typeface="Arial" panose="020B0604020202020204" pitchFamily="34" charset="0"/>
                <a:cs typeface="Arial" panose="020B0604020202020204" pitchFamily="34" charset="0"/>
              </a:rPr>
              <a:t>“weak and beggarly elements” </a:t>
            </a:r>
            <a:r>
              <a:rPr lang="en-US" sz="2800" b="1" dirty="0">
                <a:latin typeface="Arial" panose="020B0604020202020204" pitchFamily="34" charset="0"/>
                <a:cs typeface="Arial" panose="020B0604020202020204" pitchFamily="34" charset="0"/>
              </a:rPr>
              <a:t>were </a:t>
            </a:r>
            <a:r>
              <a:rPr lang="en-US" sz="2800" b="1" dirty="0">
                <a:highlight>
                  <a:srgbClr val="FFFF00"/>
                </a:highlight>
                <a:latin typeface="Arial" panose="020B0604020202020204" pitchFamily="34" charset="0"/>
                <a:cs typeface="Arial" panose="020B0604020202020204" pitchFamily="34" charset="0"/>
              </a:rPr>
              <a:t>demon-inspired, idolatrous practices</a:t>
            </a:r>
            <a:r>
              <a:rPr lang="en-US" sz="2800" b="1" dirty="0">
                <a:latin typeface="Arial" panose="020B0604020202020204" pitchFamily="34" charset="0"/>
                <a:cs typeface="Arial" panose="020B0604020202020204" pitchFamily="34" charset="0"/>
              </a:rPr>
              <a:t>.</a:t>
            </a:r>
            <a:br>
              <a:rPr lang="en-US" sz="2800" b="1"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Not something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YHVH Elohim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had commanded.</a:t>
            </a:r>
          </a:p>
        </p:txBody>
      </p:sp>
      <p:sp>
        <p:nvSpPr>
          <p:cNvPr id="6" name="Rectangle 5"/>
          <p:cNvSpPr/>
          <p:nvPr/>
        </p:nvSpPr>
        <p:spPr>
          <a:xfrm>
            <a:off x="685800" y="381000"/>
            <a:ext cx="10896600" cy="6248400"/>
          </a:xfrm>
          <a:prstGeom prst="rect">
            <a:avLst/>
          </a:prstGeom>
          <a:noFill/>
          <a:ln w="76200">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 xmlns:a16="http://schemas.microsoft.com/office/drawing/2014/main" id="{825C612F-55AE-458C-BDB8-2CB8EF3A32C3}"/>
              </a:ext>
            </a:extLst>
          </p:cNvPr>
          <p:cNvSpPr>
            <a:spLocks noGrp="1"/>
          </p:cNvSpPr>
          <p:nvPr>
            <p:ph type="sldNum" sz="quarter" idx="12"/>
          </p:nvPr>
        </p:nvSpPr>
        <p:spPr>
          <a:xfrm>
            <a:off x="8610600" y="6356354"/>
            <a:ext cx="3429000" cy="365125"/>
          </a:xfrm>
        </p:spPr>
        <p:txBody>
          <a:bodyPr/>
          <a:lstStyle/>
          <a:p>
            <a:fld id="{0683CF8B-DE06-4BCC-B5C2-FF6D72557A2C}" type="slidenum">
              <a:rPr lang="en-US" altLang="en-US" smtClean="0">
                <a:solidFill>
                  <a:schemeClr val="tx1"/>
                </a:solidFill>
              </a:rPr>
              <a:pPr/>
              <a:t>43</a:t>
            </a:fld>
            <a:endParaRPr lang="en-US" altLang="en-US" dirty="0">
              <a:solidFill>
                <a:schemeClr val="tx1"/>
              </a:solidFill>
            </a:endParaRPr>
          </a:p>
        </p:txBody>
      </p:sp>
      <p:pic>
        <p:nvPicPr>
          <p:cNvPr id="8" name="Picture 7">
            <a:extLst>
              <a:ext uri="{FF2B5EF4-FFF2-40B4-BE49-F238E27FC236}">
                <a16:creationId xmlns="" xmlns:a16="http://schemas.microsoft.com/office/drawing/2014/main" id="{777335DC-3463-42A8-A0C2-DCFD46283BB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extLst>
      <p:ext uri="{BB962C8B-B14F-4D97-AF65-F5344CB8AC3E}">
        <p14:creationId xmlns:p14="http://schemas.microsoft.com/office/powerpoint/2010/main" val="1353257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bg>
      <p:bgPr>
        <a:solidFill>
          <a:srgbClr val="7980D6"/>
        </a:solidFill>
        <a:effectLst/>
      </p:bgPr>
    </p:bg>
    <p:spTree>
      <p:nvGrpSpPr>
        <p:cNvPr id="1" name=""/>
        <p:cNvGrpSpPr/>
        <p:nvPr/>
      </p:nvGrpSpPr>
      <p:grpSpPr>
        <a:xfrm>
          <a:off x="0" y="0"/>
          <a:ext cx="0" cy="0"/>
          <a:chOff x="0" y="0"/>
          <a:chExt cx="0" cy="0"/>
        </a:xfrm>
      </p:grpSpPr>
      <p:sp>
        <p:nvSpPr>
          <p:cNvPr id="180227" name="Rectangle 3"/>
          <p:cNvSpPr>
            <a:spLocks noGrp="1" noChangeArrowheads="1"/>
          </p:cNvSpPr>
          <p:nvPr>
            <p:ph type="body" sz="half" idx="1"/>
          </p:nvPr>
        </p:nvSpPr>
        <p:spPr>
          <a:xfrm>
            <a:off x="838200" y="1066800"/>
            <a:ext cx="6705600" cy="2438400"/>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a:normAutofit fontScale="92500"/>
            <a:sp3d extrusionH="57150">
              <a:bevelT w="38100" h="38100" prst="angle"/>
            </a:sp3d>
          </a:bodyPr>
          <a:lstStyle/>
          <a:p>
            <a:pPr algn="ctr" eaLnBrk="0" hangingPunct="0">
              <a:lnSpc>
                <a:spcPct val="90000"/>
              </a:lnSpc>
              <a:spcBef>
                <a:spcPct val="50000"/>
              </a:spcBef>
              <a:buClrTx/>
              <a:buSzTx/>
              <a:buFontTx/>
              <a:buNone/>
            </a:pPr>
            <a:r>
              <a:rPr lang="en-US" altLang="en-US" b="1" dirty="0">
                <a:effectLst/>
              </a:rPr>
              <a:t>   </a:t>
            </a:r>
            <a:r>
              <a:rPr lang="en-US" altLang="en-US" sz="4000" b="1" dirty="0">
                <a:ln>
                  <a:solidFill>
                    <a:srgbClr val="002060"/>
                  </a:solidFill>
                </a:ln>
                <a:latin typeface="Aharoni" pitchFamily="2" charset="-79"/>
                <a:cs typeface="Aharoni" pitchFamily="2" charset="-79"/>
              </a:rPr>
              <a:t>They are called</a:t>
            </a:r>
            <a:r>
              <a:rPr lang="en-US" altLang="en-US" sz="4000" b="1" dirty="0">
                <a:ln>
                  <a:solidFill>
                    <a:srgbClr val="002060"/>
                  </a:solidFill>
                </a:ln>
                <a:effectLst/>
                <a:latin typeface="Aharoni" pitchFamily="2" charset="-79"/>
                <a:cs typeface="Aharoni" pitchFamily="2" charset="-79"/>
              </a:rPr>
              <a:t> </a:t>
            </a:r>
            <a:br>
              <a:rPr lang="en-US" altLang="en-US" sz="4000" b="1" dirty="0">
                <a:ln>
                  <a:solidFill>
                    <a:srgbClr val="002060"/>
                  </a:solidFill>
                </a:ln>
                <a:effectLst/>
                <a:latin typeface="Aharoni" pitchFamily="2" charset="-79"/>
                <a:cs typeface="Aharoni" pitchFamily="2" charset="-79"/>
              </a:rPr>
            </a:br>
            <a:r>
              <a:rPr lang="en-US" altLang="en-US" sz="4000" dirty="0">
                <a:ln>
                  <a:solidFill>
                    <a:sysClr val="windowText" lastClr="000000"/>
                  </a:solidFill>
                </a:ln>
                <a:solidFill>
                  <a:srgbClr val="00FFFF"/>
                </a:solidFill>
                <a:latin typeface="Elephant" panose="02020904090505020303" pitchFamily="18" charset="0"/>
              </a:rPr>
              <a:t>“the elements of the world.”</a:t>
            </a:r>
            <a:r>
              <a:rPr lang="en-US" altLang="en-US" sz="4000" b="1" dirty="0">
                <a:ln>
                  <a:solidFill>
                    <a:sysClr val="windowText" lastClr="000000"/>
                  </a:solidFill>
                </a:ln>
              </a:rPr>
              <a:t/>
            </a:r>
            <a:br>
              <a:rPr lang="en-US" altLang="en-US" sz="4000" b="1" dirty="0">
                <a:ln>
                  <a:solidFill>
                    <a:sysClr val="windowText" lastClr="000000"/>
                  </a:solidFill>
                </a:ln>
              </a:rPr>
            </a:br>
            <a:r>
              <a:rPr lang="en-US" altLang="en-US" sz="4000" b="1" u="sng" dirty="0">
                <a:ln>
                  <a:solidFill>
                    <a:srgbClr val="002060"/>
                  </a:solidFill>
                </a:ln>
                <a:latin typeface="Aharoni" pitchFamily="2" charset="-79"/>
                <a:cs typeface="Aharoni" pitchFamily="2" charset="-79"/>
              </a:rPr>
              <a:t>It does not sa</a:t>
            </a:r>
            <a:r>
              <a:rPr lang="en-US" altLang="en-US" sz="4000" b="1" dirty="0">
                <a:ln>
                  <a:solidFill>
                    <a:srgbClr val="002060"/>
                  </a:solidFill>
                </a:ln>
                <a:latin typeface="Aharoni" pitchFamily="2" charset="-79"/>
                <a:cs typeface="Aharoni" pitchFamily="2" charset="-79"/>
              </a:rPr>
              <a:t>y </a:t>
            </a:r>
            <a:br>
              <a:rPr lang="en-US" altLang="en-US" sz="4000" b="1" dirty="0">
                <a:ln>
                  <a:solidFill>
                    <a:srgbClr val="002060"/>
                  </a:solidFill>
                </a:ln>
                <a:latin typeface="Aharoni" pitchFamily="2" charset="-79"/>
                <a:cs typeface="Aharoni" pitchFamily="2" charset="-79"/>
              </a:rPr>
            </a:br>
            <a:r>
              <a:rPr lang="en-US" altLang="en-US" sz="4000" dirty="0">
                <a:ln>
                  <a:solidFill>
                    <a:sysClr val="windowText" lastClr="000000"/>
                  </a:solidFill>
                </a:ln>
                <a:solidFill>
                  <a:srgbClr val="00FFFF"/>
                </a:solidFill>
                <a:latin typeface="Elephant" panose="02020904090505020303" pitchFamily="18" charset="0"/>
              </a:rPr>
              <a:t>“the elements of YHVH.” </a:t>
            </a:r>
            <a:endParaRPr lang="de-DE" altLang="en-US" sz="4000" dirty="0">
              <a:ln>
                <a:solidFill>
                  <a:sysClr val="windowText" lastClr="000000"/>
                </a:solidFill>
              </a:ln>
            </a:endParaRPr>
          </a:p>
        </p:txBody>
      </p:sp>
      <p:pic>
        <p:nvPicPr>
          <p:cNvPr id="180228" name="Picture 4"/>
          <p:cNvPicPr>
            <a:picLocks noGrp="1" noChangeAspect="1" noChangeArrowheads="1"/>
          </p:cNvPicPr>
          <p:nvPr>
            <p:ph sz="half" idx="2"/>
          </p:nvPr>
        </p:nvPicPr>
        <p:blipFill>
          <a:blip r:embed="rId3">
            <a:extLst>
              <a:ext uri="{28A0092B-C50C-407E-A947-70E740481C1C}">
                <a14:useLocalDpi xmlns:a14="http://schemas.microsoft.com/office/drawing/2010/main"/>
              </a:ext>
            </a:extLst>
          </a:blip>
          <a:stretch>
            <a:fillRect/>
          </a:stretch>
        </p:blipFill>
        <p:spPr>
          <a:xfrm>
            <a:off x="7799134" y="1066800"/>
            <a:ext cx="3554666" cy="4789222"/>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Rectangle 2"/>
          <p:cNvSpPr/>
          <p:nvPr/>
        </p:nvSpPr>
        <p:spPr>
          <a:xfrm>
            <a:off x="1219200" y="3886200"/>
            <a:ext cx="6096000" cy="2062103"/>
          </a:xfrm>
          <a:prstGeom prst="rect">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5"/>
          </a:fillRef>
          <a:effectRef idx="1">
            <a:schemeClr val="accent5"/>
          </a:effectRef>
          <a:fontRef idx="minor">
            <a:schemeClr val="lt1"/>
          </a:fontRef>
        </p:style>
        <p:txBody>
          <a:bodyPr>
            <a:spAutoFit/>
          </a:bodyPr>
          <a:lstStyle/>
          <a:p>
            <a:r>
              <a:rPr lang="en-US" sz="3200" dirty="0">
                <a:latin typeface="Arial" panose="020B0604020202020204" pitchFamily="34" charset="0"/>
                <a:cs typeface="Arial" panose="020B0604020202020204" pitchFamily="34" charset="0"/>
              </a:rPr>
              <a:t>We are not dealing with something from Yahuwah,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but with elements and foundations coming from Satan.</a:t>
            </a:r>
          </a:p>
        </p:txBody>
      </p:sp>
      <p:sp>
        <p:nvSpPr>
          <p:cNvPr id="4" name="Rectangle 3"/>
          <p:cNvSpPr/>
          <p:nvPr/>
        </p:nvSpPr>
        <p:spPr>
          <a:xfrm>
            <a:off x="533400" y="381000"/>
            <a:ext cx="11125200" cy="6172200"/>
          </a:xfrm>
          <a:prstGeom prst="rect">
            <a:avLst/>
          </a:prstGeom>
          <a:noFill/>
          <a:ln w="76200">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 xmlns:a16="http://schemas.microsoft.com/office/drawing/2014/main" id="{7843D31B-6825-41B0-8E13-DA88A39D2299}"/>
              </a:ext>
            </a:extLst>
          </p:cNvPr>
          <p:cNvSpPr>
            <a:spLocks noGrp="1"/>
          </p:cNvSpPr>
          <p:nvPr>
            <p:ph type="sldNum" sz="quarter" idx="12"/>
          </p:nvPr>
        </p:nvSpPr>
        <p:spPr>
          <a:xfrm>
            <a:off x="8737600" y="6248400"/>
            <a:ext cx="3454400" cy="457200"/>
          </a:xfrm>
        </p:spPr>
        <p:txBody>
          <a:bodyPr/>
          <a:lstStyle/>
          <a:p>
            <a:fld id="{373A897E-C312-427F-B0DA-0089755DD6D4}" type="slidenum">
              <a:rPr lang="en-US" altLang="en-US" smtClean="0">
                <a:solidFill>
                  <a:schemeClr val="tx1"/>
                </a:solidFill>
              </a:rPr>
              <a:pPr/>
              <a:t>44</a:t>
            </a:fld>
            <a:endParaRPr lang="en-US" altLang="en-US" dirty="0">
              <a:solidFill>
                <a:schemeClr val="tx1"/>
              </a:solidFill>
            </a:endParaRPr>
          </a:p>
        </p:txBody>
      </p:sp>
      <p:pic>
        <p:nvPicPr>
          <p:cNvPr id="5" name="Picture 4">
            <a:extLst>
              <a:ext uri="{FF2B5EF4-FFF2-40B4-BE49-F238E27FC236}">
                <a16:creationId xmlns="" xmlns:a16="http://schemas.microsoft.com/office/drawing/2014/main" id="{330D39F9-FF08-4C9F-BB05-23AD8FF7683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a:scene3d>
            <a:camera prst="orthographicFront"/>
            <a:lightRig rig="threePt" dir="t"/>
          </a:scene3d>
          <a:sp3d>
            <a:bevelT/>
          </a:sp3d>
        </p:spPr>
      </p:pic>
      <p:sp>
        <p:nvSpPr>
          <p:cNvPr id="3" name="TextBox 2"/>
          <p:cNvSpPr txBox="1"/>
          <p:nvPr/>
        </p:nvSpPr>
        <p:spPr>
          <a:xfrm>
            <a:off x="3846871" y="457200"/>
            <a:ext cx="7848600" cy="55092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b="1" i="1" dirty="0">
                <a:solidFill>
                  <a:schemeClr val="accent6">
                    <a:lumMod val="50000"/>
                  </a:schemeClr>
                </a:solidFill>
                <a:latin typeface="Arial" panose="020B0604020202020204" pitchFamily="34" charset="0"/>
                <a:cs typeface="Arial" panose="020B0604020202020204" pitchFamily="34" charset="0"/>
              </a:rPr>
              <a:t>Paul is warning the Galatians </a:t>
            </a:r>
            <a:br>
              <a:rPr lang="en-US" sz="3200" b="1" i="1" dirty="0">
                <a:solidFill>
                  <a:schemeClr val="accent6">
                    <a:lumMod val="50000"/>
                  </a:schemeClr>
                </a:solidFill>
                <a:latin typeface="Arial" panose="020B0604020202020204" pitchFamily="34" charset="0"/>
                <a:cs typeface="Arial" panose="020B0604020202020204" pitchFamily="34" charset="0"/>
              </a:rPr>
            </a:br>
            <a:r>
              <a:rPr lang="en-US" sz="3200" b="1" i="1" dirty="0">
                <a:solidFill>
                  <a:schemeClr val="accent6">
                    <a:lumMod val="50000"/>
                  </a:schemeClr>
                </a:solidFill>
                <a:latin typeface="Arial" panose="020B0604020202020204" pitchFamily="34" charset="0"/>
                <a:cs typeface="Arial" panose="020B0604020202020204" pitchFamily="34" charset="0"/>
              </a:rPr>
              <a:t>to NOT go back to the </a:t>
            </a:r>
            <a:br>
              <a:rPr lang="en-US" sz="3200" b="1" i="1" dirty="0">
                <a:solidFill>
                  <a:schemeClr val="accent6">
                    <a:lumMod val="50000"/>
                  </a:schemeClr>
                </a:solidFill>
                <a:latin typeface="Arial" panose="020B0604020202020204" pitchFamily="34" charset="0"/>
                <a:cs typeface="Arial" panose="020B0604020202020204" pitchFamily="34" charset="0"/>
              </a:rPr>
            </a:br>
            <a:r>
              <a:rPr lang="en-US" sz="3200" b="1" i="1" dirty="0">
                <a:solidFill>
                  <a:srgbClr val="FF0000"/>
                </a:solidFill>
                <a:latin typeface="Arial" panose="020B0604020202020204" pitchFamily="34" charset="0"/>
                <a:cs typeface="Arial" panose="020B0604020202020204" pitchFamily="34" charset="0"/>
              </a:rPr>
              <a:t>“rudiments of the world” </a:t>
            </a:r>
            <a:r>
              <a:rPr lang="en-US" sz="3200" b="1" i="1" dirty="0">
                <a:solidFill>
                  <a:schemeClr val="tx1"/>
                </a:solidFill>
                <a:latin typeface="Arial" panose="020B0604020202020204" pitchFamily="34" charset="0"/>
                <a:cs typeface="Arial" panose="020B0604020202020204" pitchFamily="34" charset="0"/>
              </a:rPr>
              <a:t>– </a:t>
            </a:r>
            <a:br>
              <a:rPr lang="en-US" sz="3200" b="1" i="1" dirty="0">
                <a:solidFill>
                  <a:schemeClr val="tx1"/>
                </a:solidFill>
                <a:latin typeface="Arial" panose="020B0604020202020204" pitchFamily="34" charset="0"/>
                <a:cs typeface="Arial" panose="020B0604020202020204" pitchFamily="34" charset="0"/>
              </a:rPr>
            </a:br>
            <a:r>
              <a:rPr lang="en-US" sz="3200" b="1" i="1" dirty="0">
                <a:solidFill>
                  <a:schemeClr val="accent6">
                    <a:lumMod val="50000"/>
                  </a:schemeClr>
                </a:solidFill>
                <a:latin typeface="Arial" panose="020B0604020202020204" pitchFamily="34" charset="0"/>
                <a:cs typeface="Arial" panose="020B0604020202020204" pitchFamily="34" charset="0"/>
              </a:rPr>
              <a:t>the man-made practices which </a:t>
            </a:r>
            <a:br>
              <a:rPr lang="en-US" sz="3200" b="1" i="1" dirty="0">
                <a:solidFill>
                  <a:schemeClr val="accent6">
                    <a:lumMod val="50000"/>
                  </a:schemeClr>
                </a:solidFill>
                <a:latin typeface="Arial" panose="020B0604020202020204" pitchFamily="34" charset="0"/>
                <a:cs typeface="Arial" panose="020B0604020202020204" pitchFamily="34" charset="0"/>
              </a:rPr>
            </a:br>
            <a:r>
              <a:rPr lang="en-US" sz="3200" b="1" i="1" dirty="0">
                <a:solidFill>
                  <a:schemeClr val="accent6">
                    <a:lumMod val="50000"/>
                  </a:schemeClr>
                </a:solidFill>
                <a:latin typeface="Arial" panose="020B0604020202020204" pitchFamily="34" charset="0"/>
                <a:cs typeface="Arial" panose="020B0604020202020204" pitchFamily="34" charset="0"/>
              </a:rPr>
              <a:t>Paul regarded as a “yoke of bondage.”</a:t>
            </a:r>
          </a:p>
          <a:p>
            <a:endParaRPr lang="en-US" sz="3200" b="1" i="1" dirty="0">
              <a:solidFill>
                <a:schemeClr val="tx1"/>
              </a:solidFill>
              <a:latin typeface="Arial" panose="020B0604020202020204" pitchFamily="34" charset="0"/>
              <a:cs typeface="Arial" panose="020B0604020202020204" pitchFamily="34" charset="0"/>
            </a:endParaRPr>
          </a:p>
          <a:p>
            <a:r>
              <a:rPr lang="en-US" sz="3200" b="1" i="1" dirty="0">
                <a:solidFill>
                  <a:srgbClr val="002060"/>
                </a:solidFill>
                <a:latin typeface="Arial" panose="020B0604020202020204" pitchFamily="34" charset="0"/>
                <a:cs typeface="Arial" panose="020B0604020202020204" pitchFamily="34" charset="0"/>
              </a:rPr>
              <a:t>Yahusha Himself spoke strongly against such man-made commandments, </a:t>
            </a:r>
            <a:br>
              <a:rPr lang="en-US" sz="3200" b="1" i="1" dirty="0">
                <a:solidFill>
                  <a:srgbClr val="002060"/>
                </a:solidFill>
                <a:latin typeface="Arial" panose="020B0604020202020204" pitchFamily="34" charset="0"/>
                <a:cs typeface="Arial" panose="020B0604020202020204" pitchFamily="34" charset="0"/>
              </a:rPr>
            </a:br>
            <a:r>
              <a:rPr lang="en-US" sz="3200" b="1" i="1" dirty="0">
                <a:solidFill>
                  <a:srgbClr val="002060"/>
                </a:solidFill>
                <a:latin typeface="Arial" panose="020B0604020202020204" pitchFamily="34" charset="0"/>
                <a:cs typeface="Arial" panose="020B0604020202020204" pitchFamily="34" charset="0"/>
              </a:rPr>
              <a:t>because they negate the very Commandments of Yahuwah.</a:t>
            </a:r>
          </a:p>
        </p:txBody>
      </p:sp>
      <p:sp>
        <p:nvSpPr>
          <p:cNvPr id="4" name="Slide Number Placeholder 3">
            <a:extLst>
              <a:ext uri="{FF2B5EF4-FFF2-40B4-BE49-F238E27FC236}">
                <a16:creationId xmlns="" xmlns:a16="http://schemas.microsoft.com/office/drawing/2014/main" id="{49266845-C8D3-4D9C-BB86-033E7B0781FA}"/>
              </a:ext>
            </a:extLst>
          </p:cNvPr>
          <p:cNvSpPr>
            <a:spLocks noGrp="1"/>
          </p:cNvSpPr>
          <p:nvPr>
            <p:ph type="sldNum" sz="quarter" idx="12"/>
          </p:nvPr>
        </p:nvSpPr>
        <p:spPr/>
        <p:txBody>
          <a:bodyPr/>
          <a:lstStyle/>
          <a:p>
            <a:fld id="{0683CF8B-DE06-4BCC-B5C2-FF6D72557A2C}" type="slidenum">
              <a:rPr lang="en-US" altLang="en-US" smtClean="0">
                <a:solidFill>
                  <a:schemeClr val="tx1"/>
                </a:solidFill>
              </a:rPr>
              <a:pPr/>
              <a:t>45</a:t>
            </a:fld>
            <a:endParaRPr lang="en-US" altLang="en-US" dirty="0">
              <a:solidFill>
                <a:schemeClr val="tx1"/>
              </a:solidFill>
            </a:endParaRPr>
          </a:p>
        </p:txBody>
      </p:sp>
      <p:pic>
        <p:nvPicPr>
          <p:cNvPr id="6" name="Picture 5">
            <a:extLst>
              <a:ext uri="{FF2B5EF4-FFF2-40B4-BE49-F238E27FC236}">
                <a16:creationId xmlns="" xmlns:a16="http://schemas.microsoft.com/office/drawing/2014/main" id="{32480C44-9303-4EA7-9C8F-9E2ADB6F311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extLst>
      <p:ext uri="{BB962C8B-B14F-4D97-AF65-F5344CB8AC3E}">
        <p14:creationId xmlns:p14="http://schemas.microsoft.com/office/powerpoint/2010/main" val="4130212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06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86600" y="3657600"/>
            <a:ext cx="3581400" cy="222046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557061" name="Text Box 5"/>
          <p:cNvSpPr txBox="1">
            <a:spLocks noChangeArrowheads="1"/>
          </p:cNvSpPr>
          <p:nvPr/>
        </p:nvSpPr>
        <p:spPr bwMode="auto">
          <a:xfrm>
            <a:off x="1123904" y="746408"/>
            <a:ext cx="9630128" cy="267765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1"/>
          </a:fillRef>
          <a:effectRef idx="1">
            <a:schemeClr val="accent1"/>
          </a:effectRef>
          <a:fontRef idx="minor">
            <a:schemeClr val="lt1"/>
          </a:fontRef>
        </p:style>
        <p:txBody>
          <a:bodyPr wrap="square">
            <a:spAutoFit/>
          </a:bodyPr>
          <a:lstStyle/>
          <a:p>
            <a:pPr>
              <a:spcBef>
                <a:spcPct val="50000"/>
              </a:spcBef>
            </a:pPr>
            <a:r>
              <a:rPr lang="en-US" altLang="en-US" sz="2800" i="1" dirty="0">
                <a:latin typeface="Arial" panose="020B0604020202020204" pitchFamily="34" charset="0"/>
                <a:cs typeface="Arial" panose="020B0604020202020204" pitchFamily="34" charset="0"/>
              </a:rPr>
              <a:t>The Bible states in Mark 7:7-9 … </a:t>
            </a:r>
            <a:r>
              <a:rPr lang="en-US" altLang="en-US" sz="2800" b="1" dirty="0">
                <a:latin typeface="Arial" panose="020B0604020202020204" pitchFamily="34" charset="0"/>
                <a:cs typeface="Arial" panose="020B0604020202020204" pitchFamily="34" charset="0"/>
              </a:rPr>
              <a:t>“Howbeit in vain </a:t>
            </a:r>
            <a:br>
              <a:rPr lang="en-US" altLang="en-US" sz="2800" b="1" dirty="0">
                <a:latin typeface="Arial" panose="020B0604020202020204" pitchFamily="34" charset="0"/>
                <a:cs typeface="Arial" panose="020B0604020202020204" pitchFamily="34" charset="0"/>
              </a:rPr>
            </a:br>
            <a:r>
              <a:rPr lang="en-US" altLang="en-US" sz="2800" b="1" dirty="0">
                <a:latin typeface="Arial" panose="020B0604020202020204" pitchFamily="34" charset="0"/>
                <a:cs typeface="Arial" panose="020B0604020202020204" pitchFamily="34" charset="0"/>
              </a:rPr>
              <a:t>do they worship me, </a:t>
            </a:r>
            <a:r>
              <a:rPr lang="en-US" altLang="en-US" sz="2800" b="1" dirty="0">
                <a:solidFill>
                  <a:srgbClr val="002060"/>
                </a:solidFill>
                <a:latin typeface="Arial" panose="020B0604020202020204" pitchFamily="34" charset="0"/>
                <a:cs typeface="Arial" panose="020B0604020202020204" pitchFamily="34" charset="0"/>
              </a:rPr>
              <a:t>teaching for doctrines the commandments of men.  </a:t>
            </a:r>
            <a:r>
              <a:rPr lang="en-US" altLang="en-US" sz="2800" b="1" dirty="0">
                <a:latin typeface="Arial" panose="020B0604020202020204" pitchFamily="34" charset="0"/>
                <a:cs typeface="Arial" panose="020B0604020202020204" pitchFamily="34" charset="0"/>
              </a:rPr>
              <a:t>8.  For laying aside the commandment of Elohim, </a:t>
            </a:r>
            <a:r>
              <a:rPr lang="en-US" altLang="en-US" sz="2800" b="1" dirty="0">
                <a:solidFill>
                  <a:srgbClr val="002060"/>
                </a:solidFill>
                <a:latin typeface="Arial" panose="020B0604020202020204" pitchFamily="34" charset="0"/>
                <a:cs typeface="Arial" panose="020B0604020202020204" pitchFamily="34" charset="0"/>
              </a:rPr>
              <a:t>ye hold the tradition of men, as the washing of pots and cups: </a:t>
            </a:r>
            <a:br>
              <a:rPr lang="en-US" altLang="en-US" sz="2800" b="1" dirty="0">
                <a:solidFill>
                  <a:srgbClr val="002060"/>
                </a:solidFill>
                <a:latin typeface="Arial" panose="020B0604020202020204" pitchFamily="34" charset="0"/>
                <a:cs typeface="Arial" panose="020B0604020202020204" pitchFamily="34" charset="0"/>
              </a:rPr>
            </a:br>
            <a:r>
              <a:rPr lang="en-US" altLang="en-US" sz="2800" b="1" dirty="0">
                <a:solidFill>
                  <a:srgbClr val="002060"/>
                </a:solidFill>
                <a:latin typeface="Arial" panose="020B0604020202020204" pitchFamily="34" charset="0"/>
                <a:cs typeface="Arial" panose="020B0604020202020204" pitchFamily="34" charset="0"/>
              </a:rPr>
              <a:t>and many other such like things ye do. </a:t>
            </a:r>
          </a:p>
        </p:txBody>
      </p:sp>
      <p:sp>
        <p:nvSpPr>
          <p:cNvPr id="2" name="Rectangle 1"/>
          <p:cNvSpPr/>
          <p:nvPr/>
        </p:nvSpPr>
        <p:spPr>
          <a:xfrm>
            <a:off x="571500" y="457200"/>
            <a:ext cx="10820400" cy="58674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114072" y="3605039"/>
            <a:ext cx="5410200" cy="224676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800" b="1" dirty="0">
                <a:latin typeface="Arial" panose="020B0604020202020204" pitchFamily="34" charset="0"/>
                <a:cs typeface="Arial" panose="020B0604020202020204" pitchFamily="34" charset="0"/>
              </a:rPr>
              <a:t> 9.  And He said unto them, </a:t>
            </a:r>
            <a:br>
              <a:rPr lang="en-US" sz="2800" b="1" dirty="0">
                <a:latin typeface="Arial" panose="020B0604020202020204" pitchFamily="34" charset="0"/>
                <a:cs typeface="Arial" panose="020B0604020202020204" pitchFamily="34" charset="0"/>
              </a:rPr>
            </a:br>
            <a:r>
              <a:rPr lang="en-US" sz="2800" b="1" dirty="0">
                <a:solidFill>
                  <a:srgbClr val="002060"/>
                </a:solidFill>
                <a:latin typeface="Arial" panose="020B0604020202020204" pitchFamily="34" charset="0"/>
                <a:cs typeface="Arial" panose="020B0604020202020204" pitchFamily="34" charset="0"/>
              </a:rPr>
              <a:t>Full well ye reject the commandment of Elohim, </a:t>
            </a:r>
            <a:br>
              <a:rPr lang="en-US" sz="2800" b="1" dirty="0">
                <a:solidFill>
                  <a:srgbClr val="002060"/>
                </a:solidFill>
                <a:latin typeface="Arial" panose="020B0604020202020204" pitchFamily="34" charset="0"/>
                <a:cs typeface="Arial" panose="020B0604020202020204" pitchFamily="34" charset="0"/>
              </a:rPr>
            </a:br>
            <a:r>
              <a:rPr lang="en-US" sz="2800" b="1" dirty="0">
                <a:solidFill>
                  <a:srgbClr val="002060"/>
                </a:solidFill>
                <a:latin typeface="Arial" panose="020B0604020202020204" pitchFamily="34" charset="0"/>
                <a:cs typeface="Arial" panose="020B0604020202020204" pitchFamily="34" charset="0"/>
              </a:rPr>
              <a:t>that ye may keep </a:t>
            </a:r>
            <a:br>
              <a:rPr lang="en-US" sz="2800" b="1" dirty="0">
                <a:solidFill>
                  <a:srgbClr val="002060"/>
                </a:solidFill>
                <a:latin typeface="Arial" panose="020B0604020202020204" pitchFamily="34" charset="0"/>
                <a:cs typeface="Arial" panose="020B0604020202020204" pitchFamily="34" charset="0"/>
              </a:rPr>
            </a:br>
            <a:r>
              <a:rPr lang="en-US" sz="2800" b="1" dirty="0">
                <a:solidFill>
                  <a:srgbClr val="002060"/>
                </a:solidFill>
                <a:latin typeface="Arial" panose="020B0604020202020204" pitchFamily="34" charset="0"/>
                <a:cs typeface="Arial" panose="020B0604020202020204" pitchFamily="34" charset="0"/>
              </a:rPr>
              <a:t>your own tradition.”</a:t>
            </a:r>
          </a:p>
        </p:txBody>
      </p:sp>
      <p:sp>
        <p:nvSpPr>
          <p:cNvPr id="4" name="Slide Number Placeholder 3">
            <a:extLst>
              <a:ext uri="{FF2B5EF4-FFF2-40B4-BE49-F238E27FC236}">
                <a16:creationId xmlns="" xmlns:a16="http://schemas.microsoft.com/office/drawing/2014/main" id="{5E093768-E1EE-48D6-95D5-5670427DE1CE}"/>
              </a:ext>
            </a:extLst>
          </p:cNvPr>
          <p:cNvSpPr>
            <a:spLocks noGrp="1"/>
          </p:cNvSpPr>
          <p:nvPr>
            <p:ph type="sldNum" sz="quarter" idx="12"/>
          </p:nvPr>
        </p:nvSpPr>
        <p:spPr>
          <a:xfrm>
            <a:off x="9329533" y="6223832"/>
            <a:ext cx="2557667" cy="365125"/>
          </a:xfrm>
        </p:spPr>
        <p:txBody>
          <a:bodyPr/>
          <a:lstStyle/>
          <a:p>
            <a:fld id="{61979510-E8D4-4E31-8606-3131D7CDED41}" type="slidenum">
              <a:rPr lang="en-US" altLang="en-US" smtClean="0">
                <a:solidFill>
                  <a:schemeClr val="tx1"/>
                </a:solidFill>
              </a:rPr>
              <a:pPr/>
              <a:t>46</a:t>
            </a:fld>
            <a:endParaRPr lang="en-US" altLang="en-US" dirty="0">
              <a:solidFill>
                <a:schemeClr val="tx1"/>
              </a:solidFill>
            </a:endParaRPr>
          </a:p>
        </p:txBody>
      </p:sp>
      <p:pic>
        <p:nvPicPr>
          <p:cNvPr id="5" name="Picture 4">
            <a:extLst>
              <a:ext uri="{FF2B5EF4-FFF2-40B4-BE49-F238E27FC236}">
                <a16:creationId xmlns="" xmlns:a16="http://schemas.microsoft.com/office/drawing/2014/main" id="{1D9FD792-9BB5-4DEA-A150-879BEFF9FC2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a:scene3d>
            <a:camera prst="orthographicFront"/>
            <a:lightRig rig="threePt" dir="t"/>
          </a:scene3d>
          <a:sp3d>
            <a:bevelT/>
          </a:sp3d>
        </p:spPr>
      </p:pic>
      <p:sp>
        <p:nvSpPr>
          <p:cNvPr id="3" name="TextBox 2"/>
          <p:cNvSpPr txBox="1"/>
          <p:nvPr/>
        </p:nvSpPr>
        <p:spPr>
          <a:xfrm>
            <a:off x="3733800" y="533400"/>
            <a:ext cx="8229600" cy="55092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3200" b="1" i="1" dirty="0">
                <a:solidFill>
                  <a:schemeClr val="tx1"/>
                </a:solidFill>
                <a:latin typeface="Arial" panose="020B0604020202020204" pitchFamily="34" charset="0"/>
                <a:cs typeface="Arial" panose="020B0604020202020204" pitchFamily="34" charset="0"/>
              </a:rPr>
              <a:t>Paul’s warning to the Galatians is definitely for mankind today.  </a:t>
            </a:r>
          </a:p>
          <a:p>
            <a:r>
              <a:rPr lang="en-US" sz="3200" b="1" i="1" dirty="0">
                <a:solidFill>
                  <a:srgbClr val="002060"/>
                </a:solidFill>
                <a:latin typeface="Arial" panose="020B0604020202020204" pitchFamily="34" charset="0"/>
                <a:cs typeface="Arial" panose="020B0604020202020204" pitchFamily="34" charset="0"/>
              </a:rPr>
              <a:t>So many are largely steeped in human traditions that are mostly borrowed </a:t>
            </a:r>
            <a:br>
              <a:rPr lang="en-US" sz="3200" b="1" i="1" dirty="0">
                <a:solidFill>
                  <a:srgbClr val="002060"/>
                </a:solidFill>
                <a:latin typeface="Arial" panose="020B0604020202020204" pitchFamily="34" charset="0"/>
                <a:cs typeface="Arial" panose="020B0604020202020204" pitchFamily="34" charset="0"/>
              </a:rPr>
            </a:br>
            <a:r>
              <a:rPr lang="en-US" sz="3200" b="1" i="1" dirty="0">
                <a:solidFill>
                  <a:srgbClr val="002060"/>
                </a:solidFill>
                <a:latin typeface="Arial" panose="020B0604020202020204" pitchFamily="34" charset="0"/>
                <a:cs typeface="Arial" panose="020B0604020202020204" pitchFamily="34" charset="0"/>
              </a:rPr>
              <a:t>from paganism which, needless to say, are contrary or antagonistic to Yahuwah’s commandments.  </a:t>
            </a:r>
            <a:br>
              <a:rPr lang="en-US" sz="3200" b="1" i="1" dirty="0">
                <a:solidFill>
                  <a:srgbClr val="002060"/>
                </a:solidFill>
                <a:latin typeface="Arial" panose="020B0604020202020204" pitchFamily="34" charset="0"/>
                <a:cs typeface="Arial" panose="020B0604020202020204" pitchFamily="34" charset="0"/>
              </a:rPr>
            </a:br>
            <a:r>
              <a:rPr lang="en-US" sz="3200" b="1" i="1" dirty="0">
                <a:solidFill>
                  <a:schemeClr val="tx1"/>
                </a:solidFill>
                <a:latin typeface="Arial" panose="020B0604020202020204" pitchFamily="34" charset="0"/>
                <a:cs typeface="Arial" panose="020B0604020202020204" pitchFamily="34" charset="0"/>
              </a:rPr>
              <a:t>Since they are contrary to His way, </a:t>
            </a:r>
            <a:br>
              <a:rPr lang="en-US" sz="3200" b="1" i="1" dirty="0">
                <a:solidFill>
                  <a:schemeClr val="tx1"/>
                </a:solidFill>
                <a:latin typeface="Arial" panose="020B0604020202020204" pitchFamily="34" charset="0"/>
                <a:cs typeface="Arial" panose="020B0604020202020204" pitchFamily="34" charset="0"/>
              </a:rPr>
            </a:br>
            <a:r>
              <a:rPr lang="en-US" sz="3200" b="1" i="1" dirty="0">
                <a:solidFill>
                  <a:schemeClr val="tx1"/>
                </a:solidFill>
                <a:latin typeface="Arial" panose="020B0604020202020204" pitchFamily="34" charset="0"/>
                <a:cs typeface="Arial" panose="020B0604020202020204" pitchFamily="34" charset="0"/>
              </a:rPr>
              <a:t>these human traditions, </a:t>
            </a:r>
            <a:br>
              <a:rPr lang="en-US" sz="3200" b="1" i="1" dirty="0">
                <a:solidFill>
                  <a:schemeClr val="tx1"/>
                </a:solidFill>
                <a:latin typeface="Arial" panose="020B0604020202020204" pitchFamily="34" charset="0"/>
                <a:cs typeface="Arial" panose="020B0604020202020204" pitchFamily="34" charset="0"/>
              </a:rPr>
            </a:br>
            <a:r>
              <a:rPr lang="en-US" sz="3200" b="1" i="1" dirty="0">
                <a:solidFill>
                  <a:schemeClr val="tx1"/>
                </a:solidFill>
                <a:latin typeface="Arial" panose="020B0604020202020204" pitchFamily="34" charset="0"/>
                <a:cs typeface="Arial" panose="020B0604020202020204" pitchFamily="34" charset="0"/>
              </a:rPr>
              <a:t>far from being harmless, </a:t>
            </a:r>
            <a:br>
              <a:rPr lang="en-US" sz="3200" b="1" i="1" dirty="0">
                <a:solidFill>
                  <a:schemeClr val="tx1"/>
                </a:solidFill>
                <a:latin typeface="Arial" panose="020B0604020202020204" pitchFamily="34" charset="0"/>
                <a:cs typeface="Arial" panose="020B0604020202020204" pitchFamily="34" charset="0"/>
              </a:rPr>
            </a:br>
            <a:r>
              <a:rPr lang="en-US" sz="3200" b="1" i="1" dirty="0">
                <a:solidFill>
                  <a:schemeClr val="tx1"/>
                </a:solidFill>
                <a:latin typeface="Arial" panose="020B0604020202020204" pitchFamily="34" charset="0"/>
                <a:cs typeface="Arial" panose="020B0604020202020204" pitchFamily="34" charset="0"/>
              </a:rPr>
              <a:t>actually bring curses as Paul warns. </a:t>
            </a:r>
          </a:p>
        </p:txBody>
      </p:sp>
      <p:sp>
        <p:nvSpPr>
          <p:cNvPr id="4" name="Slide Number Placeholder 3">
            <a:extLst>
              <a:ext uri="{FF2B5EF4-FFF2-40B4-BE49-F238E27FC236}">
                <a16:creationId xmlns="" xmlns:a16="http://schemas.microsoft.com/office/drawing/2014/main" id="{28E10CF2-66A6-47D5-8057-7797FE352E15}"/>
              </a:ext>
            </a:extLst>
          </p:cNvPr>
          <p:cNvSpPr>
            <a:spLocks noGrp="1"/>
          </p:cNvSpPr>
          <p:nvPr>
            <p:ph type="sldNum" sz="quarter" idx="12"/>
          </p:nvPr>
        </p:nvSpPr>
        <p:spPr/>
        <p:txBody>
          <a:bodyPr/>
          <a:lstStyle/>
          <a:p>
            <a:fld id="{61979510-E8D4-4E31-8606-3131D7CDED41}" type="slidenum">
              <a:rPr lang="en-US" altLang="en-US" smtClean="0"/>
              <a:pPr/>
              <a:t>47</a:t>
            </a:fld>
            <a:endParaRPr lang="en-US" altLang="en-US"/>
          </a:p>
        </p:txBody>
      </p:sp>
      <p:pic>
        <p:nvPicPr>
          <p:cNvPr id="6" name="Picture 5">
            <a:extLst>
              <a:ext uri="{FF2B5EF4-FFF2-40B4-BE49-F238E27FC236}">
                <a16:creationId xmlns="" xmlns:a16="http://schemas.microsoft.com/office/drawing/2014/main" id="{C4F93AD0-8475-42C7-BD9F-5F6134A051C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
        <p:nvSpPr>
          <p:cNvPr id="7" name="Slide Number Placeholder 3">
            <a:extLst>
              <a:ext uri="{FF2B5EF4-FFF2-40B4-BE49-F238E27FC236}">
                <a16:creationId xmlns="" xmlns:a16="http://schemas.microsoft.com/office/drawing/2014/main" id="{6F2E462E-D551-4FD7-8EE6-0C551E50282B}"/>
              </a:ext>
            </a:extLst>
          </p:cNvPr>
          <p:cNvSpPr txBox="1">
            <a:spLocks/>
          </p:cNvSpPr>
          <p:nvPr/>
        </p:nvSpPr>
        <p:spPr>
          <a:xfrm>
            <a:off x="8610600" y="6356354"/>
            <a:ext cx="27432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accent1"/>
                </a:solidFill>
                <a:latin typeface="Verdana" panose="020B0604030504040204" pitchFamily="34" charset="0"/>
                <a:ea typeface="+mn-ea"/>
                <a:cs typeface="+mn-cs"/>
              </a:defRPr>
            </a:lvl1pPr>
            <a:lvl2pPr marL="457200" algn="ctr" rtl="0" eaLnBrk="0" fontAlgn="base" hangingPunct="0">
              <a:spcBef>
                <a:spcPct val="0"/>
              </a:spcBef>
              <a:spcAft>
                <a:spcPct val="0"/>
              </a:spcAft>
              <a:defRPr kern="1200">
                <a:solidFill>
                  <a:schemeClr val="tx1"/>
                </a:solidFill>
                <a:latin typeface="Verdana" panose="020B0604030504040204" pitchFamily="34" charset="0"/>
                <a:ea typeface="+mn-ea"/>
                <a:cs typeface="+mn-cs"/>
              </a:defRPr>
            </a:lvl2pPr>
            <a:lvl3pPr marL="914400" algn="ctr" rtl="0" eaLnBrk="0" fontAlgn="base" hangingPunct="0">
              <a:spcBef>
                <a:spcPct val="0"/>
              </a:spcBef>
              <a:spcAft>
                <a:spcPct val="0"/>
              </a:spcAft>
              <a:defRPr kern="1200">
                <a:solidFill>
                  <a:schemeClr val="tx1"/>
                </a:solidFill>
                <a:latin typeface="Verdana" panose="020B0604030504040204" pitchFamily="34" charset="0"/>
                <a:ea typeface="+mn-ea"/>
                <a:cs typeface="+mn-cs"/>
              </a:defRPr>
            </a:lvl3pPr>
            <a:lvl4pPr marL="1371600" algn="ctr" rtl="0" eaLnBrk="0" fontAlgn="base" hangingPunct="0">
              <a:spcBef>
                <a:spcPct val="0"/>
              </a:spcBef>
              <a:spcAft>
                <a:spcPct val="0"/>
              </a:spcAft>
              <a:defRPr kern="1200">
                <a:solidFill>
                  <a:schemeClr val="tx1"/>
                </a:solidFill>
                <a:latin typeface="Verdana" panose="020B0604030504040204" pitchFamily="34" charset="0"/>
                <a:ea typeface="+mn-ea"/>
                <a:cs typeface="+mn-cs"/>
              </a:defRPr>
            </a:lvl4pPr>
            <a:lvl5pPr marL="1828800" algn="ctr" rtl="0" eaLnBrk="0" fontAlgn="base" hangingPunct="0">
              <a:spcBef>
                <a:spcPct val="0"/>
              </a:spcBef>
              <a:spcAft>
                <a:spcPct val="0"/>
              </a:spcAft>
              <a:defRPr kern="1200">
                <a:solidFill>
                  <a:schemeClr val="tx1"/>
                </a:solidFill>
                <a:latin typeface="Verdana" panose="020B0604030504040204" pitchFamily="34" charset="0"/>
                <a:ea typeface="+mn-ea"/>
                <a:cs typeface="+mn-cs"/>
              </a:defRPr>
            </a:lvl5pPr>
            <a:lvl6pPr marL="2286000" algn="l" defTabSz="914400" rtl="0" eaLnBrk="1" latinLnBrk="0" hangingPunct="1">
              <a:defRPr kern="1200">
                <a:solidFill>
                  <a:schemeClr val="tx1"/>
                </a:solidFill>
                <a:latin typeface="Verdana" panose="020B0604030504040204" pitchFamily="34" charset="0"/>
                <a:ea typeface="+mn-ea"/>
                <a:cs typeface="+mn-cs"/>
              </a:defRPr>
            </a:lvl6pPr>
            <a:lvl7pPr marL="2743200" algn="l" defTabSz="914400" rtl="0" eaLnBrk="1" latinLnBrk="0" hangingPunct="1">
              <a:defRPr kern="1200">
                <a:solidFill>
                  <a:schemeClr val="tx1"/>
                </a:solidFill>
                <a:latin typeface="Verdana" panose="020B0604030504040204" pitchFamily="34" charset="0"/>
                <a:ea typeface="+mn-ea"/>
                <a:cs typeface="+mn-cs"/>
              </a:defRPr>
            </a:lvl7pPr>
            <a:lvl8pPr marL="3200400" algn="l" defTabSz="914400" rtl="0" eaLnBrk="1" latinLnBrk="0" hangingPunct="1">
              <a:defRPr kern="1200">
                <a:solidFill>
                  <a:schemeClr val="tx1"/>
                </a:solidFill>
                <a:latin typeface="Verdana" panose="020B0604030504040204" pitchFamily="34" charset="0"/>
                <a:ea typeface="+mn-ea"/>
                <a:cs typeface="+mn-cs"/>
              </a:defRPr>
            </a:lvl8pPr>
            <a:lvl9pPr marL="3657600" algn="l" defTabSz="914400" rtl="0" eaLnBrk="1" latinLnBrk="0" hangingPunct="1">
              <a:defRPr kern="1200">
                <a:solidFill>
                  <a:schemeClr val="tx1"/>
                </a:solidFill>
                <a:latin typeface="Verdana" panose="020B0604030504040204" pitchFamily="34" charset="0"/>
                <a:ea typeface="+mn-ea"/>
                <a:cs typeface="+mn-cs"/>
              </a:defRPr>
            </a:lvl9pPr>
          </a:lstStyle>
          <a:p>
            <a:fld id="{0683CF8B-DE06-4BCC-B5C2-FF6D72557A2C}" type="slidenum">
              <a:rPr lang="en-US" altLang="en-US" smtClean="0">
                <a:solidFill>
                  <a:schemeClr val="tx1"/>
                </a:solidFill>
              </a:rPr>
              <a:pPr/>
              <a:t>47</a:t>
            </a:fld>
            <a:endParaRPr lang="en-US" altLang="en-US" dirty="0">
              <a:solidFill>
                <a:schemeClr val="tx1"/>
              </a:solidFill>
            </a:endParaRPr>
          </a:p>
        </p:txBody>
      </p:sp>
    </p:spTree>
    <p:extLst>
      <p:ext uri="{BB962C8B-B14F-4D97-AF65-F5344CB8AC3E}">
        <p14:creationId xmlns:p14="http://schemas.microsoft.com/office/powerpoint/2010/main" val="1436190431"/>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B3B3B3"/>
        </a:solidFill>
        <a:effectLst/>
      </p:bgPr>
    </p:bg>
    <p:spTree>
      <p:nvGrpSpPr>
        <p:cNvPr id="1" name=""/>
        <p:cNvGrpSpPr/>
        <p:nvPr/>
      </p:nvGrpSpPr>
      <p:grpSpPr>
        <a:xfrm>
          <a:off x="0" y="0"/>
          <a:ext cx="0" cy="0"/>
          <a:chOff x="0" y="0"/>
          <a:chExt cx="0" cy="0"/>
        </a:xfrm>
      </p:grpSpPr>
      <p:pic>
        <p:nvPicPr>
          <p:cNvPr id="18739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55556" y="2074333"/>
            <a:ext cx="4526844" cy="386926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7395" name="Text Box 3"/>
          <p:cNvSpPr txBox="1">
            <a:spLocks noChangeArrowheads="1"/>
          </p:cNvSpPr>
          <p:nvPr/>
        </p:nvSpPr>
        <p:spPr bwMode="auto">
          <a:xfrm>
            <a:off x="1600200" y="762000"/>
            <a:ext cx="9144000" cy="1077218"/>
          </a:xfrm>
          <a:prstGeom prst="rect">
            <a:avLst/>
          </a:prstGeom>
          <a:solidFill>
            <a:schemeClr val="bg1">
              <a:alpha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pPr>
            <a:r>
              <a:rPr lang="en-US" altLang="en-US" sz="3200" b="1" dirty="0"/>
              <a:t>Another important fact: </a:t>
            </a:r>
            <a:br>
              <a:rPr lang="en-US" altLang="en-US" sz="3200" b="1" dirty="0"/>
            </a:br>
            <a:r>
              <a:rPr lang="en-US" altLang="en-US" sz="3200" b="1" dirty="0"/>
              <a:t>verse 3 mentions being </a:t>
            </a:r>
            <a:r>
              <a:rPr lang="en-US" altLang="en-US" sz="3200" b="1" dirty="0">
                <a:solidFill>
                  <a:srgbClr val="FF0000"/>
                </a:solidFill>
              </a:rPr>
              <a:t>“in bondage.”</a:t>
            </a:r>
            <a:endParaRPr lang="de-DE" altLang="en-US" sz="3200" b="1" dirty="0">
              <a:solidFill>
                <a:srgbClr val="FF0000"/>
              </a:solidFill>
            </a:endParaRPr>
          </a:p>
        </p:txBody>
      </p:sp>
      <p:sp>
        <p:nvSpPr>
          <p:cNvPr id="2" name="TextBox 1"/>
          <p:cNvSpPr txBox="1"/>
          <p:nvPr/>
        </p:nvSpPr>
        <p:spPr>
          <a:xfrm>
            <a:off x="762000" y="2135339"/>
            <a:ext cx="5943600" cy="403187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3200" dirty="0">
                <a:latin typeface="Arial" panose="020B0604020202020204" pitchFamily="34" charset="0"/>
                <a:cs typeface="Arial" panose="020B0604020202020204" pitchFamily="34" charset="0"/>
              </a:rPr>
              <a:t>Bondage is something difficult; to be born of oppression,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of captivity,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of withholding liberty.</a:t>
            </a:r>
          </a:p>
          <a:p>
            <a:r>
              <a:rPr lang="en-US" sz="3200" dirty="0">
                <a:latin typeface="Arial" panose="020B0604020202020204" pitchFamily="34" charset="0"/>
                <a:cs typeface="Arial" panose="020B0604020202020204" pitchFamily="34" charset="0"/>
              </a:rPr>
              <a:t>Bondage is grievous;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but the keeping of Yahuwah’s Law is not, as it is called </a:t>
            </a:r>
            <a:br>
              <a:rPr lang="en-US" sz="3200" dirty="0">
                <a:latin typeface="Arial" panose="020B0604020202020204" pitchFamily="34" charset="0"/>
                <a:cs typeface="Arial" panose="020B0604020202020204" pitchFamily="34" charset="0"/>
              </a:rPr>
            </a:br>
            <a:r>
              <a:rPr lang="en-US" sz="3200" b="1" u="sng" dirty="0">
                <a:latin typeface="Arial" panose="020B0604020202020204" pitchFamily="34" charset="0"/>
                <a:cs typeface="Arial" panose="020B0604020202020204" pitchFamily="34" charset="0"/>
              </a:rPr>
              <a:t>the law of libert</a:t>
            </a:r>
            <a:r>
              <a:rPr lang="en-US" sz="3200" b="1" dirty="0">
                <a:latin typeface="Arial" panose="020B0604020202020204" pitchFamily="34" charset="0"/>
                <a:cs typeface="Arial" panose="020B0604020202020204" pitchFamily="34" charset="0"/>
              </a:rPr>
              <a:t>y </a:t>
            </a:r>
            <a:r>
              <a:rPr lang="en-US" sz="2800" dirty="0">
                <a:latin typeface="Arial" panose="020B0604020202020204" pitchFamily="34" charset="0"/>
                <a:cs typeface="Arial" panose="020B0604020202020204" pitchFamily="34" charset="0"/>
              </a:rPr>
              <a:t>(James 2:12). </a:t>
            </a:r>
            <a:endParaRPr lang="en-US" sz="1600" dirty="0"/>
          </a:p>
        </p:txBody>
      </p:sp>
      <p:sp>
        <p:nvSpPr>
          <p:cNvPr id="4" name="Rectangle 3"/>
          <p:cNvSpPr/>
          <p:nvPr/>
        </p:nvSpPr>
        <p:spPr>
          <a:xfrm>
            <a:off x="457200" y="304800"/>
            <a:ext cx="11353800" cy="6324600"/>
          </a:xfrm>
          <a:prstGeom prst="rect">
            <a:avLst/>
          </a:prstGeom>
          <a:noFill/>
          <a:ln w="76200">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 xmlns:a16="http://schemas.microsoft.com/office/drawing/2014/main" id="{74132F58-2543-4498-AAAC-C2E43E6E4225}"/>
              </a:ext>
            </a:extLst>
          </p:cNvPr>
          <p:cNvSpPr>
            <a:spLocks noGrp="1"/>
          </p:cNvSpPr>
          <p:nvPr>
            <p:ph type="sldNum" sz="quarter" idx="12"/>
          </p:nvPr>
        </p:nvSpPr>
        <p:spPr>
          <a:xfrm>
            <a:off x="8991600" y="6248400"/>
            <a:ext cx="2743200" cy="365125"/>
          </a:xfrm>
        </p:spPr>
        <p:txBody>
          <a:bodyPr/>
          <a:lstStyle/>
          <a:p>
            <a:fld id="{0683CF8B-DE06-4BCC-B5C2-FF6D72557A2C}" type="slidenum">
              <a:rPr lang="en-US" altLang="en-US" smtClean="0">
                <a:solidFill>
                  <a:schemeClr val="tx1"/>
                </a:solidFill>
              </a:rPr>
              <a:pPr/>
              <a:t>48</a:t>
            </a:fld>
            <a:endParaRPr lang="en-US" altLang="en-US" dirty="0">
              <a:solidFill>
                <a:schemeClr val="tx1"/>
              </a:solidFill>
            </a:endParaRPr>
          </a:p>
        </p:txBody>
      </p:sp>
      <p:pic>
        <p:nvPicPr>
          <p:cNvPr id="5" name="Picture 4">
            <a:extLst>
              <a:ext uri="{FF2B5EF4-FFF2-40B4-BE49-F238E27FC236}">
                <a16:creationId xmlns="" xmlns:a16="http://schemas.microsoft.com/office/drawing/2014/main" id="{3A6068A4-76AC-44D5-ADC1-DFD0FA7EC8B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113710"/>
        </a:solidFill>
        <a:effectLst/>
      </p:bgPr>
    </p:bg>
    <p:spTree>
      <p:nvGrpSpPr>
        <p:cNvPr id="1" name=""/>
        <p:cNvGrpSpPr/>
        <p:nvPr/>
      </p:nvGrpSpPr>
      <p:grpSpPr>
        <a:xfrm>
          <a:off x="0" y="0"/>
          <a:ext cx="0" cy="0"/>
          <a:chOff x="0" y="0"/>
          <a:chExt cx="0" cy="0"/>
        </a:xfrm>
      </p:grpSpPr>
      <p:pic>
        <p:nvPicPr>
          <p:cNvPr id="20173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004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1731" name="Text Box 3"/>
          <p:cNvSpPr txBox="1">
            <a:spLocks noChangeArrowheads="1"/>
          </p:cNvSpPr>
          <p:nvPr/>
        </p:nvSpPr>
        <p:spPr bwMode="auto">
          <a:xfrm>
            <a:off x="152400" y="457200"/>
            <a:ext cx="2895600" cy="55092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2"/>
          </a:fillRef>
          <a:effectRef idx="1">
            <a:schemeClr val="accent2"/>
          </a:effectRef>
          <a:fontRef idx="minor">
            <a:schemeClr val="lt1"/>
          </a:fontRef>
        </p:style>
        <p:txBody>
          <a:bodyPr wrap="square">
            <a:spAutoFit/>
          </a:bodyPr>
          <a:lstStyle/>
          <a:p>
            <a:pPr>
              <a:spcBef>
                <a:spcPct val="50000"/>
              </a:spcBef>
            </a:pPr>
            <a:r>
              <a:rPr lang="en-US" altLang="en-US" sz="3200" b="1" dirty="0">
                <a:ln>
                  <a:solidFill>
                    <a:srgbClr val="002060"/>
                  </a:solidFill>
                </a:ln>
                <a:solidFill>
                  <a:srgbClr val="0070C0"/>
                </a:solidFill>
                <a:effectLst>
                  <a:outerShdw blurRad="38100" dist="38100" dir="2700000" algn="tl">
                    <a:srgbClr val="C0C0C0"/>
                  </a:outerShdw>
                </a:effectLst>
                <a:latin typeface="Arial Black" panose="020B0A04020102020204" pitchFamily="34" charset="0"/>
              </a:rPr>
              <a:t>Keeping</a:t>
            </a:r>
            <a:r>
              <a:rPr lang="en-US" altLang="en-US" sz="3200" b="1" dirty="0">
                <a:solidFill>
                  <a:srgbClr val="0070C0"/>
                </a:solidFill>
                <a:effectLst>
                  <a:outerShdw blurRad="38100" dist="38100" dir="2700000" algn="tl">
                    <a:srgbClr val="C0C0C0"/>
                  </a:outerShdw>
                </a:effectLst>
                <a:latin typeface="Arial Black" panose="020B0A04020102020204" pitchFamily="34" charset="0"/>
              </a:rPr>
              <a:t> </a:t>
            </a:r>
            <a:r>
              <a:rPr lang="en-US" altLang="en-US" sz="3200" b="1" dirty="0" err="1">
                <a:ln>
                  <a:solidFill>
                    <a:srgbClr val="002060"/>
                  </a:solidFill>
                </a:ln>
                <a:solidFill>
                  <a:srgbClr val="0070C0"/>
                </a:solidFill>
                <a:effectLst>
                  <a:outerShdw blurRad="38100" dist="38100" dir="2700000" algn="tl">
                    <a:srgbClr val="C0C0C0"/>
                  </a:outerShdw>
                </a:effectLst>
                <a:latin typeface="Arial Black" panose="020B0A04020102020204" pitchFamily="34" charset="0"/>
              </a:rPr>
              <a:t>Yahuwah’s</a:t>
            </a:r>
            <a:r>
              <a:rPr lang="en-US" altLang="en-US" sz="3200" b="1" dirty="0">
                <a:ln>
                  <a:solidFill>
                    <a:srgbClr val="002060"/>
                  </a:solidFill>
                </a:ln>
                <a:solidFill>
                  <a:srgbClr val="0070C0"/>
                </a:solidFill>
                <a:effectLst>
                  <a:outerShdw blurRad="38100" dist="38100" dir="2700000" algn="tl">
                    <a:srgbClr val="C0C0C0"/>
                  </a:outerShdw>
                </a:effectLst>
                <a:latin typeface="Arial Black" panose="020B0A04020102020204" pitchFamily="34" charset="0"/>
              </a:rPr>
              <a:t> Torah Laws is freeing and liberating. </a:t>
            </a:r>
            <a:r>
              <a:rPr lang="en-US" altLang="en-US" sz="3200" b="1" dirty="0">
                <a:ln>
                  <a:solidFill>
                    <a:srgbClr val="002060"/>
                  </a:solidFill>
                </a:ln>
                <a:solidFill>
                  <a:schemeClr val="accent6">
                    <a:lumMod val="50000"/>
                  </a:schemeClr>
                </a:solidFill>
                <a:effectLst>
                  <a:outerShdw blurRad="38100" dist="38100" dir="2700000" algn="tl">
                    <a:srgbClr val="C0C0C0"/>
                  </a:outerShdw>
                </a:effectLst>
                <a:latin typeface="Arial Black" panose="020B0A04020102020204" pitchFamily="34" charset="0"/>
              </a:rPr>
              <a:t>They were never meant to </a:t>
            </a:r>
            <a:br>
              <a:rPr lang="en-US" altLang="en-US" sz="3200" b="1" dirty="0">
                <a:ln>
                  <a:solidFill>
                    <a:srgbClr val="002060"/>
                  </a:solidFill>
                </a:ln>
                <a:solidFill>
                  <a:schemeClr val="accent6">
                    <a:lumMod val="50000"/>
                  </a:schemeClr>
                </a:solidFill>
                <a:effectLst>
                  <a:outerShdw blurRad="38100" dist="38100" dir="2700000" algn="tl">
                    <a:srgbClr val="C0C0C0"/>
                  </a:outerShdw>
                </a:effectLst>
                <a:latin typeface="Arial Black" panose="020B0A04020102020204" pitchFamily="34" charset="0"/>
              </a:rPr>
            </a:br>
            <a:r>
              <a:rPr lang="en-US" altLang="en-US" sz="3200" b="1" dirty="0">
                <a:ln>
                  <a:solidFill>
                    <a:srgbClr val="002060"/>
                  </a:solidFill>
                </a:ln>
                <a:solidFill>
                  <a:schemeClr val="accent6">
                    <a:lumMod val="50000"/>
                  </a:schemeClr>
                </a:solidFill>
                <a:effectLst>
                  <a:outerShdw blurRad="38100" dist="38100" dir="2700000" algn="tl">
                    <a:srgbClr val="C0C0C0"/>
                  </a:outerShdw>
                </a:effectLst>
                <a:latin typeface="Arial Black" panose="020B0A04020102020204" pitchFamily="34" charset="0"/>
              </a:rPr>
              <a:t>be a burden.</a:t>
            </a:r>
            <a:r>
              <a:rPr lang="en-US" altLang="en-US" sz="3200" b="1" dirty="0">
                <a:ln>
                  <a:solidFill>
                    <a:srgbClr val="002060"/>
                  </a:solidFill>
                </a:ln>
                <a:solidFill>
                  <a:schemeClr val="accent6">
                    <a:lumMod val="50000"/>
                  </a:schemeClr>
                </a:solidFill>
              </a:rPr>
              <a:t> </a:t>
            </a:r>
            <a:endParaRPr lang="en-US" altLang="en-US" dirty="0">
              <a:ln>
                <a:solidFill>
                  <a:srgbClr val="002060"/>
                </a:solidFill>
              </a:ln>
              <a:solidFill>
                <a:schemeClr val="accent6">
                  <a:lumMod val="50000"/>
                </a:schemeClr>
              </a:solidFill>
            </a:endParaRPr>
          </a:p>
        </p:txBody>
      </p:sp>
      <p:sp>
        <p:nvSpPr>
          <p:cNvPr id="2" name="Slide Number Placeholder 1">
            <a:extLst>
              <a:ext uri="{FF2B5EF4-FFF2-40B4-BE49-F238E27FC236}">
                <a16:creationId xmlns="" xmlns:a16="http://schemas.microsoft.com/office/drawing/2014/main" id="{2FEBB25B-07F3-4D17-AA9D-4BAAFF9F4C42}"/>
              </a:ext>
            </a:extLst>
          </p:cNvPr>
          <p:cNvSpPr>
            <a:spLocks noGrp="1"/>
          </p:cNvSpPr>
          <p:nvPr>
            <p:ph type="sldNum" sz="quarter" idx="12"/>
          </p:nvPr>
        </p:nvSpPr>
        <p:spPr/>
        <p:txBody>
          <a:bodyPr/>
          <a:lstStyle/>
          <a:p>
            <a:fld id="{0683CF8B-DE06-4BCC-B5C2-FF6D72557A2C}" type="slidenum">
              <a:rPr lang="en-US" altLang="en-US" smtClean="0">
                <a:solidFill>
                  <a:schemeClr val="bg1"/>
                </a:solidFill>
              </a:rPr>
              <a:pPr/>
              <a:t>49</a:t>
            </a:fld>
            <a:endParaRPr lang="en-US" altLang="en-US" dirty="0">
              <a:solidFill>
                <a:schemeClr val="bg1"/>
              </a:solidFill>
            </a:endParaRPr>
          </a:p>
        </p:txBody>
      </p:sp>
      <p:pic>
        <p:nvPicPr>
          <p:cNvPr id="3" name="Picture 2">
            <a:extLst>
              <a:ext uri="{FF2B5EF4-FFF2-40B4-BE49-F238E27FC236}">
                <a16:creationId xmlns="" xmlns:a16="http://schemas.microsoft.com/office/drawing/2014/main" id="{B813F33A-82EC-4E75-B39F-1D6D372F1AA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0066" name="Picture 2" descr="yok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0067" name="Text Box 3"/>
          <p:cNvSpPr txBox="1">
            <a:spLocks noChangeArrowheads="1"/>
          </p:cNvSpPr>
          <p:nvPr/>
        </p:nvSpPr>
        <p:spPr bwMode="auto">
          <a:xfrm>
            <a:off x="2905820" y="5044531"/>
            <a:ext cx="8077200" cy="1569660"/>
          </a:xfrm>
          <a:prstGeom prst="rect">
            <a:avLst/>
          </a:prstGeom>
          <a:gradFill>
            <a:gsLst>
              <a:gs pos="0">
                <a:schemeClr val="accent5">
                  <a:satMod val="103000"/>
                  <a:lumMod val="102000"/>
                  <a:tint val="94000"/>
                  <a:alpha val="51000"/>
                </a:schemeClr>
              </a:gs>
              <a:gs pos="50000">
                <a:schemeClr val="accent5">
                  <a:satMod val="110000"/>
                  <a:lumMod val="100000"/>
                  <a:shade val="100000"/>
                  <a:alpha val="63000"/>
                </a:schemeClr>
              </a:gs>
              <a:gs pos="100000">
                <a:schemeClr val="accent5">
                  <a:lumMod val="99000"/>
                  <a:satMod val="120000"/>
                  <a:shade val="78000"/>
                  <a:alpha val="82000"/>
                </a:schemeClr>
              </a:gs>
            </a:gsLst>
          </a:gradFill>
          <a:ln/>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wrap="square">
            <a:spAutoFit/>
          </a:bodyPr>
          <a:lstStyle/>
          <a:p>
            <a:pPr>
              <a:spcBef>
                <a:spcPct val="50000"/>
              </a:spcBef>
            </a:pPr>
            <a:r>
              <a:rPr lang="en-US" altLang="en-US" sz="3200" b="1" dirty="0">
                <a:solidFill>
                  <a:schemeClr val="bg1"/>
                </a:solidFill>
              </a:rPr>
              <a:t>“Stand fast therefore </a:t>
            </a:r>
            <a:r>
              <a:rPr lang="en-US" altLang="en-US" sz="3200" b="1" u="sng" dirty="0">
                <a:solidFill>
                  <a:schemeClr val="bg1"/>
                </a:solidFill>
              </a:rPr>
              <a:t>in the libert</a:t>
            </a:r>
            <a:r>
              <a:rPr lang="en-US" altLang="en-US" sz="3200" b="1" dirty="0">
                <a:solidFill>
                  <a:schemeClr val="bg1"/>
                </a:solidFill>
              </a:rPr>
              <a:t>y wherewith Messiah hath made us free, and be not </a:t>
            </a:r>
            <a:r>
              <a:rPr lang="en-US" altLang="en-US" sz="3200" b="1" dirty="0">
                <a:solidFill>
                  <a:srgbClr val="FF0000"/>
                </a:solidFill>
                <a:effectLst>
                  <a:glow rad="127000">
                    <a:schemeClr val="bg1"/>
                  </a:glow>
                </a:effectLst>
              </a:rPr>
              <a:t>entangled again</a:t>
            </a:r>
            <a:r>
              <a:rPr lang="en-US" altLang="en-US" sz="3200" b="1" dirty="0">
                <a:solidFill>
                  <a:srgbClr val="FF0000"/>
                </a:solidFill>
              </a:rPr>
              <a:t> </a:t>
            </a:r>
            <a:r>
              <a:rPr lang="en-US" altLang="en-US" sz="3200" b="1" dirty="0">
                <a:solidFill>
                  <a:schemeClr val="bg1"/>
                </a:solidFill>
              </a:rPr>
              <a:t>with the </a:t>
            </a:r>
            <a:r>
              <a:rPr lang="en-US" altLang="en-US" sz="3200" b="1" dirty="0">
                <a:solidFill>
                  <a:srgbClr val="FF0000"/>
                </a:solidFill>
                <a:effectLst>
                  <a:glow rad="127000">
                    <a:schemeClr val="bg1"/>
                  </a:glow>
                </a:effectLst>
              </a:rPr>
              <a:t>y</a:t>
            </a:r>
            <a:r>
              <a:rPr lang="en-US" altLang="en-US" sz="3200" b="1" u="sng" dirty="0">
                <a:solidFill>
                  <a:srgbClr val="FF0000"/>
                </a:solidFill>
                <a:effectLst>
                  <a:glow rad="127000">
                    <a:schemeClr val="bg1"/>
                  </a:glow>
                </a:effectLst>
              </a:rPr>
              <a:t>oke of bonda</a:t>
            </a:r>
            <a:r>
              <a:rPr lang="en-US" altLang="en-US" sz="3200" b="1" dirty="0">
                <a:solidFill>
                  <a:srgbClr val="FF0000"/>
                </a:solidFill>
                <a:effectLst>
                  <a:glow rad="127000">
                    <a:schemeClr val="bg1"/>
                  </a:glow>
                </a:effectLst>
              </a:rPr>
              <a:t>g</a:t>
            </a:r>
            <a:r>
              <a:rPr lang="en-US" altLang="en-US" sz="3200" b="1" u="sng" dirty="0">
                <a:solidFill>
                  <a:srgbClr val="FF0000"/>
                </a:solidFill>
                <a:effectLst>
                  <a:glow rad="127000">
                    <a:schemeClr val="bg1"/>
                  </a:glow>
                </a:effectLst>
              </a:rPr>
              <a:t>e</a:t>
            </a:r>
            <a:r>
              <a:rPr lang="en-US" altLang="en-US" sz="3200" b="1" dirty="0">
                <a:solidFill>
                  <a:schemeClr val="bg1"/>
                </a:solidFill>
              </a:rPr>
              <a:t>.”</a:t>
            </a:r>
          </a:p>
        </p:txBody>
      </p:sp>
      <p:sp>
        <p:nvSpPr>
          <p:cNvPr id="3" name="TextBox 2"/>
          <p:cNvSpPr txBox="1"/>
          <p:nvPr/>
        </p:nvSpPr>
        <p:spPr>
          <a:xfrm>
            <a:off x="304800" y="304800"/>
            <a:ext cx="3733799" cy="954107"/>
          </a:xfrm>
          <a:prstGeom prst="rect">
            <a:avLst/>
          </a:prstGeom>
          <a:solidFill>
            <a:schemeClr val="accent5">
              <a:alpha val="58000"/>
            </a:schemeClr>
          </a:solidFill>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2800" dirty="0">
                <a:solidFill>
                  <a:schemeClr val="bg1"/>
                </a:solidFill>
              </a:rPr>
              <a:t>Here is what Paul states </a:t>
            </a:r>
            <a:br>
              <a:rPr lang="en-US" sz="2800" dirty="0">
                <a:solidFill>
                  <a:schemeClr val="bg1"/>
                </a:solidFill>
              </a:rPr>
            </a:br>
            <a:r>
              <a:rPr lang="en-US" sz="2800" dirty="0">
                <a:solidFill>
                  <a:schemeClr val="bg1"/>
                </a:solidFill>
              </a:rPr>
              <a:t>in Galatians 5:1 … </a:t>
            </a:r>
          </a:p>
        </p:txBody>
      </p:sp>
      <p:sp>
        <p:nvSpPr>
          <p:cNvPr id="2" name="Slide Number Placeholder 1">
            <a:extLst>
              <a:ext uri="{FF2B5EF4-FFF2-40B4-BE49-F238E27FC236}">
                <a16:creationId xmlns="" xmlns:a16="http://schemas.microsoft.com/office/drawing/2014/main" id="{A621FDE0-D071-4DF5-BAD2-DC111AC63087}"/>
              </a:ext>
            </a:extLst>
          </p:cNvPr>
          <p:cNvSpPr>
            <a:spLocks noGrp="1"/>
          </p:cNvSpPr>
          <p:nvPr>
            <p:ph type="sldNum" sz="quarter" idx="12"/>
          </p:nvPr>
        </p:nvSpPr>
        <p:spPr>
          <a:xfrm>
            <a:off x="8610600" y="6356354"/>
            <a:ext cx="3429000" cy="365125"/>
          </a:xfrm>
        </p:spPr>
        <p:txBody>
          <a:bodyPr/>
          <a:lstStyle/>
          <a:p>
            <a:fld id="{61979510-E8D4-4E31-8606-3131D7CDED41}" type="slidenum">
              <a:rPr lang="en-US" altLang="en-US" smtClean="0">
                <a:solidFill>
                  <a:schemeClr val="tx1"/>
                </a:solidFill>
              </a:rPr>
              <a:pPr/>
              <a:t>5</a:t>
            </a:fld>
            <a:endParaRPr lang="en-US" altLang="en-US" dirty="0">
              <a:solidFill>
                <a:schemeClr val="tx1"/>
              </a:solidFill>
            </a:endParaRPr>
          </a:p>
        </p:txBody>
      </p:sp>
      <p:pic>
        <p:nvPicPr>
          <p:cNvPr id="4" name="Picture 3">
            <a:extLst>
              <a:ext uri="{FF2B5EF4-FFF2-40B4-BE49-F238E27FC236}">
                <a16:creationId xmlns="" xmlns:a16="http://schemas.microsoft.com/office/drawing/2014/main" id="{536FDCAD-23D7-4855-A26A-6CD9804DCD6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00067"/>
                                        </p:tgtEl>
                                        <p:attrNameLst>
                                          <p:attrName>style.visibility</p:attrName>
                                        </p:attrNameLst>
                                      </p:cBhvr>
                                      <p:to>
                                        <p:strVal val="visible"/>
                                      </p:to>
                                    </p:set>
                                    <p:animEffect transition="in" filter="wipe(up)">
                                      <p:cBhvr>
                                        <p:cTn id="7" dur="500"/>
                                        <p:tgtEl>
                                          <p:spTgt spid="6000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06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a:scene3d>
            <a:camera prst="orthographicFront"/>
            <a:lightRig rig="threePt" dir="t"/>
          </a:scene3d>
          <a:sp3d>
            <a:bevelT/>
          </a:sp3d>
        </p:spPr>
      </p:pic>
      <p:sp>
        <p:nvSpPr>
          <p:cNvPr id="3" name="TextBox 2"/>
          <p:cNvSpPr txBox="1"/>
          <p:nvPr/>
        </p:nvSpPr>
        <p:spPr>
          <a:xfrm>
            <a:off x="3733800" y="637141"/>
            <a:ext cx="8229600" cy="563231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4"/>
          </a:fillRef>
          <a:effectRef idx="1">
            <a:schemeClr val="accent4"/>
          </a:effectRef>
          <a:fontRef idx="minor">
            <a:schemeClr val="lt1"/>
          </a:fontRef>
        </p:style>
        <p:txBody>
          <a:bodyPr wrap="square" rtlCol="0">
            <a:spAutoFit/>
          </a:bodyPr>
          <a:lstStyle/>
          <a:p>
            <a:r>
              <a:rPr lang="en-US" sz="4000" b="1" i="1" dirty="0">
                <a:solidFill>
                  <a:srgbClr val="002060"/>
                </a:solidFill>
                <a:latin typeface="Arial" panose="020B0604020202020204" pitchFamily="34" charset="0"/>
                <a:cs typeface="Arial" panose="020B0604020202020204" pitchFamily="34" charset="0"/>
              </a:rPr>
              <a:t>Love is never a burden </a:t>
            </a:r>
            <a:br>
              <a:rPr lang="en-US" sz="4000" b="1" i="1" dirty="0">
                <a:solidFill>
                  <a:srgbClr val="002060"/>
                </a:solidFill>
                <a:latin typeface="Arial" panose="020B0604020202020204" pitchFamily="34" charset="0"/>
                <a:cs typeface="Arial" panose="020B0604020202020204" pitchFamily="34" charset="0"/>
              </a:rPr>
            </a:br>
            <a:r>
              <a:rPr lang="en-US" sz="4000" b="1" i="1" dirty="0">
                <a:solidFill>
                  <a:srgbClr val="002060"/>
                </a:solidFill>
                <a:latin typeface="Arial" panose="020B0604020202020204" pitchFamily="34" charset="0"/>
                <a:cs typeface="Arial" panose="020B0604020202020204" pitchFamily="34" charset="0"/>
              </a:rPr>
              <a:t>but always supports, </a:t>
            </a:r>
            <a:br>
              <a:rPr lang="en-US" sz="4000" b="1" i="1" dirty="0">
                <a:solidFill>
                  <a:srgbClr val="002060"/>
                </a:solidFill>
                <a:latin typeface="Arial" panose="020B0604020202020204" pitchFamily="34" charset="0"/>
                <a:cs typeface="Arial" panose="020B0604020202020204" pitchFamily="34" charset="0"/>
              </a:rPr>
            </a:br>
            <a:r>
              <a:rPr lang="en-US" sz="4000" b="1" i="1" dirty="0">
                <a:solidFill>
                  <a:srgbClr val="002060"/>
                </a:solidFill>
                <a:latin typeface="Arial" panose="020B0604020202020204" pitchFamily="34" charset="0"/>
                <a:cs typeface="Arial" panose="020B0604020202020204" pitchFamily="34" charset="0"/>
              </a:rPr>
              <a:t>frees and liberates. </a:t>
            </a:r>
          </a:p>
          <a:p>
            <a:endParaRPr lang="en-US" sz="4000" b="1" i="1" dirty="0">
              <a:solidFill>
                <a:srgbClr val="002060"/>
              </a:solidFill>
              <a:latin typeface="Arial" panose="020B0604020202020204" pitchFamily="34" charset="0"/>
              <a:cs typeface="Arial" panose="020B0604020202020204" pitchFamily="34" charset="0"/>
            </a:endParaRPr>
          </a:p>
          <a:p>
            <a:r>
              <a:rPr lang="en-US" sz="4000" b="1" i="1" dirty="0">
                <a:solidFill>
                  <a:schemeClr val="tx1"/>
                </a:solidFill>
                <a:latin typeface="Arial" panose="020B0604020202020204" pitchFamily="34" charset="0"/>
                <a:cs typeface="Arial" panose="020B0604020202020204" pitchFamily="34" charset="0"/>
              </a:rPr>
              <a:t>It should be very clear that the </a:t>
            </a:r>
            <a:r>
              <a:rPr lang="en-US" sz="4000" b="1" i="1" dirty="0">
                <a:solidFill>
                  <a:srgbClr val="C00000"/>
                </a:solidFill>
                <a:latin typeface="Arial" panose="020B0604020202020204" pitchFamily="34" charset="0"/>
                <a:cs typeface="Arial" panose="020B0604020202020204" pitchFamily="34" charset="0"/>
              </a:rPr>
              <a:t>“elements of the world” </a:t>
            </a:r>
            <a:r>
              <a:rPr lang="en-US" sz="4000" b="1" i="1" dirty="0">
                <a:solidFill>
                  <a:schemeClr val="tx1"/>
                </a:solidFill>
                <a:latin typeface="Arial" panose="020B0604020202020204" pitchFamily="34" charset="0"/>
                <a:cs typeface="Arial" panose="020B0604020202020204" pitchFamily="34" charset="0"/>
              </a:rPr>
              <a:t>and the </a:t>
            </a:r>
            <a:r>
              <a:rPr lang="en-US" sz="4000" b="1" i="1" dirty="0">
                <a:solidFill>
                  <a:srgbClr val="C00000"/>
                </a:solidFill>
                <a:latin typeface="Arial" panose="020B0604020202020204" pitchFamily="34" charset="0"/>
                <a:cs typeface="Arial" panose="020B0604020202020204" pitchFamily="34" charset="0"/>
              </a:rPr>
              <a:t>“bondage” </a:t>
            </a:r>
            <a:r>
              <a:rPr lang="en-US" sz="4000" b="1" i="1" dirty="0">
                <a:solidFill>
                  <a:schemeClr val="tx1"/>
                </a:solidFill>
                <a:latin typeface="Arial" panose="020B0604020202020204" pitchFamily="34" charset="0"/>
                <a:cs typeface="Arial" panose="020B0604020202020204" pitchFamily="34" charset="0"/>
              </a:rPr>
              <a:t>of Galatians 4:4 </a:t>
            </a:r>
            <a:r>
              <a:rPr lang="en-US" sz="4000" b="1" i="1" dirty="0">
                <a:solidFill>
                  <a:srgbClr val="002060"/>
                </a:solidFill>
                <a:latin typeface="Arial" panose="020B0604020202020204" pitchFamily="34" charset="0"/>
                <a:cs typeface="Arial" panose="020B0604020202020204" pitchFamily="34" charset="0"/>
              </a:rPr>
              <a:t>cannot refer to the Law of YHVH,</a:t>
            </a:r>
            <a:r>
              <a:rPr lang="en-US" sz="4000" b="1" i="1" dirty="0">
                <a:solidFill>
                  <a:schemeClr val="tx1"/>
                </a:solidFill>
                <a:latin typeface="Arial" panose="020B0604020202020204" pitchFamily="34" charset="0"/>
                <a:cs typeface="Arial" panose="020B0604020202020204" pitchFamily="34" charset="0"/>
              </a:rPr>
              <a:t> nor does verse 10.</a:t>
            </a:r>
          </a:p>
        </p:txBody>
      </p:sp>
      <p:sp>
        <p:nvSpPr>
          <p:cNvPr id="4" name="Slide Number Placeholder 3">
            <a:extLst>
              <a:ext uri="{FF2B5EF4-FFF2-40B4-BE49-F238E27FC236}">
                <a16:creationId xmlns="" xmlns:a16="http://schemas.microsoft.com/office/drawing/2014/main" id="{6F2E462E-D551-4FD7-8EE6-0C551E50282B}"/>
              </a:ext>
            </a:extLst>
          </p:cNvPr>
          <p:cNvSpPr>
            <a:spLocks noGrp="1"/>
          </p:cNvSpPr>
          <p:nvPr>
            <p:ph type="sldNum" sz="quarter" idx="12"/>
          </p:nvPr>
        </p:nvSpPr>
        <p:spPr/>
        <p:txBody>
          <a:bodyPr/>
          <a:lstStyle/>
          <a:p>
            <a:fld id="{0683CF8B-DE06-4BCC-B5C2-FF6D72557A2C}" type="slidenum">
              <a:rPr lang="en-US" altLang="en-US" smtClean="0">
                <a:solidFill>
                  <a:schemeClr val="tx1"/>
                </a:solidFill>
              </a:rPr>
              <a:pPr/>
              <a:t>50</a:t>
            </a:fld>
            <a:endParaRPr lang="en-US" altLang="en-US" dirty="0">
              <a:solidFill>
                <a:schemeClr val="tx1"/>
              </a:solidFill>
            </a:endParaRPr>
          </a:p>
        </p:txBody>
      </p:sp>
      <p:pic>
        <p:nvPicPr>
          <p:cNvPr id="6" name="Picture 5">
            <a:extLst>
              <a:ext uri="{FF2B5EF4-FFF2-40B4-BE49-F238E27FC236}">
                <a16:creationId xmlns="" xmlns:a16="http://schemas.microsoft.com/office/drawing/2014/main" id="{292C1FE1-E79C-4324-BDAC-652CFC10E2E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extLst>
      <p:ext uri="{BB962C8B-B14F-4D97-AF65-F5344CB8AC3E}">
        <p14:creationId xmlns:p14="http://schemas.microsoft.com/office/powerpoint/2010/main" val="4090008672"/>
      </p:ext>
    </p:extLst>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a:scene3d>
            <a:camera prst="orthographicFront"/>
            <a:lightRig rig="threePt" dir="t"/>
          </a:scene3d>
          <a:sp3d>
            <a:bevelT/>
          </a:sp3d>
        </p:spPr>
      </p:pic>
      <p:sp>
        <p:nvSpPr>
          <p:cNvPr id="3" name="TextBox 2"/>
          <p:cNvSpPr txBox="1"/>
          <p:nvPr/>
        </p:nvSpPr>
        <p:spPr>
          <a:xfrm>
            <a:off x="3733800" y="333670"/>
            <a:ext cx="8077200" cy="624786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4"/>
          </a:fillRef>
          <a:effectRef idx="1">
            <a:schemeClr val="accent4"/>
          </a:effectRef>
          <a:fontRef idx="minor">
            <a:schemeClr val="lt1"/>
          </a:fontRef>
        </p:style>
        <p:txBody>
          <a:bodyPr wrap="square" rtlCol="0">
            <a:spAutoFit/>
          </a:bodyPr>
          <a:lstStyle/>
          <a:p>
            <a:r>
              <a:rPr lang="en-US" sz="4000" b="1" i="1" dirty="0">
                <a:solidFill>
                  <a:schemeClr val="tx1"/>
                </a:solidFill>
                <a:latin typeface="Arial" panose="020B0604020202020204" pitchFamily="34" charset="0"/>
                <a:cs typeface="Arial" panose="020B0604020202020204" pitchFamily="34" charset="0"/>
              </a:rPr>
              <a:t>Remember &amp; consider this point: that it </a:t>
            </a:r>
            <a:r>
              <a:rPr lang="en-US" sz="4000" b="1" i="1" u="sng" dirty="0">
                <a:solidFill>
                  <a:schemeClr val="tx1"/>
                </a:solidFill>
                <a:latin typeface="Arial" panose="020B0604020202020204" pitchFamily="34" charset="0"/>
                <a:cs typeface="Arial" panose="020B0604020202020204" pitchFamily="34" charset="0"/>
              </a:rPr>
              <a:t>would be about as close to blasphem</a:t>
            </a:r>
            <a:r>
              <a:rPr lang="en-US" sz="4000" b="1" i="1" dirty="0">
                <a:solidFill>
                  <a:schemeClr val="tx1"/>
                </a:solidFill>
                <a:latin typeface="Arial" panose="020B0604020202020204" pitchFamily="34" charset="0"/>
                <a:cs typeface="Arial" panose="020B0604020202020204" pitchFamily="34" charset="0"/>
              </a:rPr>
              <a:t>y</a:t>
            </a:r>
            <a:r>
              <a:rPr lang="en-US" sz="4000" b="1" i="1" u="sng" dirty="0">
                <a:solidFill>
                  <a:schemeClr val="tx1"/>
                </a:solidFill>
                <a:latin typeface="Arial" panose="020B0604020202020204" pitchFamily="34" charset="0"/>
                <a:cs typeface="Arial" panose="020B0604020202020204" pitchFamily="34" charset="0"/>
              </a:rPr>
              <a:t> as one could </a:t>
            </a:r>
            <a:r>
              <a:rPr lang="en-US" sz="4000" b="1" i="1" dirty="0">
                <a:solidFill>
                  <a:schemeClr val="tx1"/>
                </a:solidFill>
                <a:latin typeface="Arial" panose="020B0604020202020204" pitchFamily="34" charset="0"/>
                <a:cs typeface="Arial" panose="020B0604020202020204" pitchFamily="34" charset="0"/>
              </a:rPr>
              <a:t>g</a:t>
            </a:r>
            <a:r>
              <a:rPr lang="en-US" sz="4000" b="1" i="1" u="sng" dirty="0">
                <a:solidFill>
                  <a:schemeClr val="tx1"/>
                </a:solidFill>
                <a:latin typeface="Arial" panose="020B0604020202020204" pitchFamily="34" charset="0"/>
                <a:cs typeface="Arial" panose="020B0604020202020204" pitchFamily="34" charset="0"/>
              </a:rPr>
              <a:t>et if a person</a:t>
            </a:r>
            <a:r>
              <a:rPr lang="en-US" sz="4000" b="1" i="1" dirty="0">
                <a:solidFill>
                  <a:schemeClr val="tx1"/>
                </a:solidFill>
                <a:latin typeface="Arial" panose="020B0604020202020204" pitchFamily="34" charset="0"/>
                <a:cs typeface="Arial" panose="020B0604020202020204" pitchFamily="34" charset="0"/>
              </a:rPr>
              <a:t>, </a:t>
            </a:r>
            <a:r>
              <a:rPr lang="en-US" sz="3200" b="1" i="1" dirty="0">
                <a:solidFill>
                  <a:schemeClr val="accent6">
                    <a:lumMod val="50000"/>
                  </a:schemeClr>
                </a:solidFill>
                <a:latin typeface="Arial" panose="020B0604020202020204" pitchFamily="34" charset="0"/>
                <a:cs typeface="Arial" panose="020B0604020202020204" pitchFamily="34" charset="0"/>
              </a:rPr>
              <a:t>in this case the apostle Paul, </a:t>
            </a:r>
            <a:r>
              <a:rPr lang="en-US" sz="4000" b="1" i="1" dirty="0">
                <a:solidFill>
                  <a:schemeClr val="tx1"/>
                </a:solidFill>
                <a:latin typeface="Arial" panose="020B0604020202020204" pitchFamily="34" charset="0"/>
                <a:cs typeface="Arial" panose="020B0604020202020204" pitchFamily="34" charset="0"/>
              </a:rPr>
              <a:t>were to call something that Yahuwah Elohim gave and </a:t>
            </a:r>
            <a:r>
              <a:rPr lang="en-US" sz="4000" b="1" i="1" dirty="0">
                <a:solidFill>
                  <a:srgbClr val="002060"/>
                </a:solidFill>
                <a:latin typeface="Arial" panose="020B0604020202020204" pitchFamily="34" charset="0"/>
                <a:cs typeface="Arial" panose="020B0604020202020204" pitchFamily="34" charset="0"/>
              </a:rPr>
              <a:t>intended to be </a:t>
            </a:r>
            <a:br>
              <a:rPr lang="en-US" sz="4000" b="1" i="1" dirty="0">
                <a:solidFill>
                  <a:srgbClr val="002060"/>
                </a:solidFill>
                <a:latin typeface="Arial" panose="020B0604020202020204" pitchFamily="34" charset="0"/>
                <a:cs typeface="Arial" panose="020B0604020202020204" pitchFamily="34" charset="0"/>
              </a:rPr>
            </a:br>
            <a:r>
              <a:rPr lang="en-US" sz="4000" b="1" i="1" dirty="0">
                <a:solidFill>
                  <a:srgbClr val="002060"/>
                </a:solidFill>
                <a:latin typeface="Arial" panose="020B0604020202020204" pitchFamily="34" charset="0"/>
                <a:cs typeface="Arial" panose="020B0604020202020204" pitchFamily="34" charset="0"/>
              </a:rPr>
              <a:t>good and liberating, </a:t>
            </a:r>
            <a:br>
              <a:rPr lang="en-US" sz="4000" b="1" i="1" dirty="0">
                <a:solidFill>
                  <a:srgbClr val="002060"/>
                </a:solidFill>
                <a:latin typeface="Arial" panose="020B0604020202020204" pitchFamily="34" charset="0"/>
                <a:cs typeface="Arial" panose="020B0604020202020204" pitchFamily="34" charset="0"/>
              </a:rPr>
            </a:br>
            <a:r>
              <a:rPr lang="en-US" sz="4000" b="1" i="1" dirty="0">
                <a:solidFill>
                  <a:srgbClr val="FF0000"/>
                </a:solidFill>
                <a:latin typeface="Arial" panose="020B0604020202020204" pitchFamily="34" charset="0"/>
                <a:cs typeface="Arial" panose="020B0604020202020204" pitchFamily="34" charset="0"/>
              </a:rPr>
              <a:t>as “weak and beggarly” </a:t>
            </a:r>
            <a:br>
              <a:rPr lang="en-US" sz="4000" b="1" i="1" dirty="0">
                <a:solidFill>
                  <a:srgbClr val="FF0000"/>
                </a:solidFill>
                <a:latin typeface="Arial" panose="020B0604020202020204" pitchFamily="34" charset="0"/>
                <a:cs typeface="Arial" panose="020B0604020202020204" pitchFamily="34" charset="0"/>
              </a:rPr>
            </a:br>
            <a:r>
              <a:rPr lang="en-US" sz="4000" b="1" i="1" dirty="0">
                <a:solidFill>
                  <a:srgbClr val="FF0000"/>
                </a:solidFill>
                <a:latin typeface="Arial" panose="020B0604020202020204" pitchFamily="34" charset="0"/>
                <a:cs typeface="Arial" panose="020B0604020202020204" pitchFamily="34" charset="0"/>
              </a:rPr>
              <a:t>and tending to “bondage”!</a:t>
            </a:r>
          </a:p>
        </p:txBody>
      </p:sp>
      <p:sp>
        <p:nvSpPr>
          <p:cNvPr id="4" name="Slide Number Placeholder 3">
            <a:extLst>
              <a:ext uri="{FF2B5EF4-FFF2-40B4-BE49-F238E27FC236}">
                <a16:creationId xmlns="" xmlns:a16="http://schemas.microsoft.com/office/drawing/2014/main" id="{FBD93FF7-A4E2-4F02-BB2C-52E96CB19B17}"/>
              </a:ext>
            </a:extLst>
          </p:cNvPr>
          <p:cNvSpPr>
            <a:spLocks noGrp="1"/>
          </p:cNvSpPr>
          <p:nvPr>
            <p:ph type="sldNum" sz="quarter" idx="12"/>
          </p:nvPr>
        </p:nvSpPr>
        <p:spPr>
          <a:xfrm>
            <a:off x="8610600" y="6356354"/>
            <a:ext cx="3581400" cy="365125"/>
          </a:xfrm>
        </p:spPr>
        <p:txBody>
          <a:bodyPr/>
          <a:lstStyle/>
          <a:p>
            <a:fld id="{0683CF8B-DE06-4BCC-B5C2-FF6D72557A2C}" type="slidenum">
              <a:rPr lang="en-US" altLang="en-US" smtClean="0">
                <a:solidFill>
                  <a:schemeClr val="tx1"/>
                </a:solidFill>
              </a:rPr>
              <a:pPr/>
              <a:t>51</a:t>
            </a:fld>
            <a:endParaRPr lang="en-US" altLang="en-US" dirty="0">
              <a:solidFill>
                <a:schemeClr val="tx1"/>
              </a:solidFill>
            </a:endParaRPr>
          </a:p>
        </p:txBody>
      </p:sp>
      <p:pic>
        <p:nvPicPr>
          <p:cNvPr id="6" name="Picture 5">
            <a:extLst>
              <a:ext uri="{FF2B5EF4-FFF2-40B4-BE49-F238E27FC236}">
                <a16:creationId xmlns="" xmlns:a16="http://schemas.microsoft.com/office/drawing/2014/main" id="{B0686889-2841-4C16-A1AB-03EFB9F2532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
        <p:nvSpPr>
          <p:cNvPr id="7" name="Text Box 3"/>
          <p:cNvSpPr txBox="1">
            <a:spLocks noChangeArrowheads="1"/>
          </p:cNvSpPr>
          <p:nvPr/>
        </p:nvSpPr>
        <p:spPr bwMode="auto">
          <a:xfrm>
            <a:off x="152400" y="457200"/>
            <a:ext cx="3124200" cy="255454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softRound"/>
            <a:contourClr>
              <a:srgbClr val="FFFFFF"/>
            </a:contourClr>
          </a:sp3d>
        </p:spPr>
        <p:style>
          <a:lnRef idx="3">
            <a:schemeClr val="lt1"/>
          </a:lnRef>
          <a:fillRef idx="1">
            <a:schemeClr val="accent2"/>
          </a:fillRef>
          <a:effectRef idx="1">
            <a:schemeClr val="accent2"/>
          </a:effectRef>
          <a:fontRef idx="minor">
            <a:schemeClr val="lt1"/>
          </a:fontRef>
        </p:style>
        <p:txBody>
          <a:bodyPr wrap="square">
            <a:spAutoFit/>
          </a:bodyPr>
          <a:lstStyle/>
          <a:p>
            <a:pPr>
              <a:spcBef>
                <a:spcPct val="50000"/>
              </a:spcBef>
            </a:pPr>
            <a:r>
              <a:rPr lang="en-US" altLang="en-US" sz="3200" b="1" dirty="0">
                <a:solidFill>
                  <a:schemeClr val="bg1"/>
                </a:solidFill>
                <a:effectLst>
                  <a:outerShdw blurRad="38100" dist="38100" dir="2700000" algn="tl">
                    <a:srgbClr val="C0C0C0"/>
                  </a:outerShdw>
                </a:effectLst>
                <a:latin typeface="Arial Black" panose="020B0A04020102020204" pitchFamily="34" charset="0"/>
              </a:rPr>
              <a:t>Let’s review a concept we’ve already mentioned.</a:t>
            </a:r>
            <a:endParaRPr lang="en-US" altLang="en-US" dirty="0">
              <a:solidFill>
                <a:schemeClr val="bg1"/>
              </a:solidFill>
            </a:endParaRPr>
          </a:p>
        </p:txBody>
      </p:sp>
    </p:spTree>
    <p:extLst>
      <p:ext uri="{BB962C8B-B14F-4D97-AF65-F5344CB8AC3E}">
        <p14:creationId xmlns:p14="http://schemas.microsoft.com/office/powerpoint/2010/main" val="3597920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33400" y="457200"/>
            <a:ext cx="6172200" cy="6154412"/>
          </a:xfrm>
          <a:prstGeom prst="rect">
            <a:avLst/>
          </a:prstGeom>
        </p:spPr>
      </p:pic>
      <p:sp>
        <p:nvSpPr>
          <p:cNvPr id="4" name="TextBox 3"/>
          <p:cNvSpPr txBox="1"/>
          <p:nvPr/>
        </p:nvSpPr>
        <p:spPr>
          <a:xfrm>
            <a:off x="6705600" y="1295400"/>
            <a:ext cx="3962400" cy="341632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5400" b="1" dirty="0"/>
              <a:t>What does pagan worship look like?</a:t>
            </a:r>
          </a:p>
        </p:txBody>
      </p:sp>
      <p:sp>
        <p:nvSpPr>
          <p:cNvPr id="2" name="Slide Number Placeholder 1">
            <a:extLst>
              <a:ext uri="{FF2B5EF4-FFF2-40B4-BE49-F238E27FC236}">
                <a16:creationId xmlns="" xmlns:a16="http://schemas.microsoft.com/office/drawing/2014/main" id="{E1044AAD-6099-42E1-821D-3F4243DC1DF8}"/>
              </a:ext>
            </a:extLst>
          </p:cNvPr>
          <p:cNvSpPr>
            <a:spLocks noGrp="1"/>
          </p:cNvSpPr>
          <p:nvPr>
            <p:ph type="sldNum" sz="quarter" idx="12"/>
          </p:nvPr>
        </p:nvSpPr>
        <p:spPr/>
        <p:txBody>
          <a:bodyPr/>
          <a:lstStyle/>
          <a:p>
            <a:fld id="{61979510-E8D4-4E31-8606-3131D7CDED41}" type="slidenum">
              <a:rPr lang="en-US" altLang="en-US" smtClean="0">
                <a:solidFill>
                  <a:schemeClr val="tx1"/>
                </a:solidFill>
              </a:rPr>
              <a:pPr/>
              <a:t>52</a:t>
            </a:fld>
            <a:endParaRPr lang="en-US" altLang="en-US" dirty="0">
              <a:solidFill>
                <a:schemeClr val="tx1"/>
              </a:solidFill>
            </a:endParaRPr>
          </a:p>
        </p:txBody>
      </p:sp>
      <p:pic>
        <p:nvPicPr>
          <p:cNvPr id="6" name="Picture 5">
            <a:extLst>
              <a:ext uri="{FF2B5EF4-FFF2-40B4-BE49-F238E27FC236}">
                <a16:creationId xmlns="" xmlns:a16="http://schemas.microsoft.com/office/drawing/2014/main" id="{9EF00D01-A820-4BDC-AFC5-AA63D49BD3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extLst>
      <p:ext uri="{BB962C8B-B14F-4D97-AF65-F5344CB8AC3E}">
        <p14:creationId xmlns:p14="http://schemas.microsoft.com/office/powerpoint/2010/main" val="2100249742"/>
      </p:ext>
    </p:extLst>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234499" name="Text Box 3"/>
          <p:cNvSpPr txBox="1">
            <a:spLocks noChangeArrowheads="1"/>
          </p:cNvSpPr>
          <p:nvPr/>
        </p:nvSpPr>
        <p:spPr bwMode="auto">
          <a:xfrm>
            <a:off x="1905000" y="762000"/>
            <a:ext cx="8686800" cy="101566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a:spAutoFit/>
          </a:bodyPr>
          <a:lstStyle/>
          <a:p>
            <a:pPr>
              <a:spcBef>
                <a:spcPct val="50000"/>
              </a:spcBef>
            </a:pPr>
            <a:r>
              <a:rPr lang="en-US" altLang="en-US" sz="3200" b="1" dirty="0">
                <a:solidFill>
                  <a:schemeClr val="bg1"/>
                </a:solidFill>
                <a:latin typeface="Arial" panose="020B0604020202020204" pitchFamily="34" charset="0"/>
                <a:cs typeface="Arial" panose="020B0604020202020204" pitchFamily="34" charset="0"/>
              </a:rPr>
              <a:t>Saturnalia – </a:t>
            </a:r>
            <a:r>
              <a:rPr lang="en-US" altLang="en-US" sz="2800" i="1" dirty="0">
                <a:solidFill>
                  <a:schemeClr val="bg1"/>
                </a:solidFill>
                <a:latin typeface="Arial" panose="020B0604020202020204" pitchFamily="34" charset="0"/>
                <a:cs typeface="Arial" panose="020B0604020202020204" pitchFamily="34" charset="0"/>
              </a:rPr>
              <a:t>(The Carnival Celebration that became Christmas &amp; New Year's Eve) </a:t>
            </a:r>
            <a:endParaRPr lang="de-DE" altLang="en-US" sz="2800" i="1" dirty="0">
              <a:solidFill>
                <a:schemeClr val="bg1"/>
              </a:solidFill>
              <a:latin typeface="Arial" panose="020B0604020202020204" pitchFamily="34" charset="0"/>
              <a:cs typeface="Arial" panose="020B0604020202020204" pitchFamily="34" charset="0"/>
            </a:endParaRPr>
          </a:p>
        </p:txBody>
      </p:sp>
      <p:pic>
        <p:nvPicPr>
          <p:cNvPr id="234500"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94088" y="2209800"/>
            <a:ext cx="3859712" cy="304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extBox 1"/>
          <p:cNvSpPr txBox="1"/>
          <p:nvPr/>
        </p:nvSpPr>
        <p:spPr>
          <a:xfrm>
            <a:off x="914400" y="2133600"/>
            <a:ext cx="6324600" cy="320087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wrap="square" rtlCol="0">
            <a:spAutoFit/>
          </a:bodyPr>
          <a:lstStyle/>
          <a:p>
            <a:r>
              <a:rPr lang="en-US" sz="2600" b="1" dirty="0">
                <a:solidFill>
                  <a:schemeClr val="tx1"/>
                </a:solidFill>
              </a:rPr>
              <a:t>In</a:t>
            </a:r>
            <a:r>
              <a:rPr lang="en-US" sz="2600" dirty="0">
                <a:solidFill>
                  <a:schemeClr val="bg1"/>
                </a:solidFill>
              </a:rPr>
              <a:t> </a:t>
            </a:r>
            <a:r>
              <a:rPr lang="en-US" sz="2600" b="1" dirty="0">
                <a:solidFill>
                  <a:schemeClr val="tx1"/>
                </a:solidFill>
              </a:rPr>
              <a:t>pagan Rome, the celebration of the Winter Solstice began on December 17 </a:t>
            </a:r>
            <a:br>
              <a:rPr lang="en-US" sz="2600" b="1" dirty="0">
                <a:solidFill>
                  <a:schemeClr val="tx1"/>
                </a:solidFill>
              </a:rPr>
            </a:br>
            <a:r>
              <a:rPr lang="en-US" sz="2600" b="1" dirty="0">
                <a:solidFill>
                  <a:schemeClr val="tx1"/>
                </a:solidFill>
              </a:rPr>
              <a:t>with the feast of Saturn – also called the Saturnalia.  Through December 23</a:t>
            </a:r>
            <a:r>
              <a:rPr lang="en-US" sz="2600" b="1" baseline="30000" dirty="0">
                <a:solidFill>
                  <a:schemeClr val="tx1"/>
                </a:solidFill>
              </a:rPr>
              <a:t>rd</a:t>
            </a:r>
            <a:r>
              <a:rPr lang="en-US" sz="2600" b="1" dirty="0">
                <a:solidFill>
                  <a:schemeClr val="tx1"/>
                </a:solidFill>
              </a:rPr>
              <a:t> the Roman world engaged in merrymaking </a:t>
            </a:r>
            <a:br>
              <a:rPr lang="en-US" sz="2600" b="1" dirty="0">
                <a:solidFill>
                  <a:schemeClr val="tx1"/>
                </a:solidFill>
              </a:rPr>
            </a:br>
            <a:r>
              <a:rPr lang="en-US" sz="2600" b="1" dirty="0">
                <a:solidFill>
                  <a:schemeClr val="tx1"/>
                </a:solidFill>
              </a:rPr>
              <a:t>and the exchanging of gifts </a:t>
            </a:r>
            <a:br>
              <a:rPr lang="en-US" sz="2600" b="1" dirty="0">
                <a:solidFill>
                  <a:schemeClr val="tx1"/>
                </a:solidFill>
              </a:rPr>
            </a:br>
            <a:r>
              <a:rPr lang="en-US" sz="2600" b="1" dirty="0">
                <a:solidFill>
                  <a:schemeClr val="tx1"/>
                </a:solidFill>
              </a:rPr>
              <a:t>in honor of </a:t>
            </a:r>
            <a:r>
              <a:rPr lang="en-US" sz="2600" b="1" dirty="0" smtClean="0">
                <a:solidFill>
                  <a:schemeClr val="tx1"/>
                </a:solidFill>
              </a:rPr>
              <a:t>father, son </a:t>
            </a:r>
            <a:r>
              <a:rPr lang="en-US" sz="2600" b="1" dirty="0">
                <a:solidFill>
                  <a:schemeClr val="tx1"/>
                </a:solidFill>
              </a:rPr>
              <a:t>and mother.  </a:t>
            </a:r>
            <a:r>
              <a:rPr lang="en-US" sz="2600" dirty="0">
                <a:solidFill>
                  <a:schemeClr val="bg1"/>
                </a:solidFill>
              </a:rPr>
              <a:t> </a:t>
            </a:r>
            <a:r>
              <a:rPr lang="en-US" sz="2000" b="1" dirty="0">
                <a:solidFill>
                  <a:schemeClr val="bg1"/>
                </a:solidFill>
                <a:hlinkClick r:id="rId4"/>
              </a:rPr>
              <a:t>http://www.carnaval.com/saturnalia/</a:t>
            </a:r>
            <a:endParaRPr lang="en-US" sz="2000" b="1" dirty="0">
              <a:solidFill>
                <a:schemeClr val="bg1"/>
              </a:solidFill>
            </a:endParaRPr>
          </a:p>
        </p:txBody>
      </p:sp>
      <p:sp>
        <p:nvSpPr>
          <p:cNvPr id="3" name="Rectangle 2"/>
          <p:cNvSpPr/>
          <p:nvPr/>
        </p:nvSpPr>
        <p:spPr>
          <a:xfrm>
            <a:off x="685800" y="381000"/>
            <a:ext cx="10896600" cy="6096000"/>
          </a:xfrm>
          <a:prstGeom prst="rect">
            <a:avLst/>
          </a:prstGeom>
          <a:noFill/>
          <a:ln w="76200">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 xmlns:a16="http://schemas.microsoft.com/office/drawing/2014/main" id="{9DD44B61-101F-4307-A504-448A9A91930D}"/>
              </a:ext>
            </a:extLst>
          </p:cNvPr>
          <p:cNvSpPr>
            <a:spLocks noGrp="1"/>
          </p:cNvSpPr>
          <p:nvPr>
            <p:ph type="sldNum" sz="quarter" idx="12"/>
          </p:nvPr>
        </p:nvSpPr>
        <p:spPr>
          <a:xfrm>
            <a:off x="8610600" y="6356354"/>
            <a:ext cx="3352800" cy="365125"/>
          </a:xfrm>
        </p:spPr>
        <p:txBody>
          <a:bodyPr/>
          <a:lstStyle/>
          <a:p>
            <a:fld id="{61979510-E8D4-4E31-8606-3131D7CDED41}" type="slidenum">
              <a:rPr lang="en-US" altLang="en-US" smtClean="0">
                <a:solidFill>
                  <a:srgbClr val="FFFF00"/>
                </a:solidFill>
              </a:rPr>
              <a:pPr/>
              <a:t>53</a:t>
            </a:fld>
            <a:endParaRPr lang="en-US" altLang="en-US" dirty="0">
              <a:solidFill>
                <a:srgbClr val="FFFF00"/>
              </a:solidFill>
            </a:endParaRPr>
          </a:p>
        </p:txBody>
      </p:sp>
      <p:pic>
        <p:nvPicPr>
          <p:cNvPr id="5" name="Picture 4">
            <a:extLst>
              <a:ext uri="{FF2B5EF4-FFF2-40B4-BE49-F238E27FC236}">
                <a16:creationId xmlns="" xmlns:a16="http://schemas.microsoft.com/office/drawing/2014/main" id="{BAB5A07F-BF91-4BC4-8B6D-65F7AB8C4F7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pic>
        <p:nvPicPr>
          <p:cNvPr id="23961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77200" y="817596"/>
            <a:ext cx="2907575" cy="3512886"/>
          </a:xfrm>
          <a:prstGeom prst="rect">
            <a:avLst/>
          </a:prstGeom>
          <a:solidFill>
            <a:srgbClr val="FFFFFF">
              <a:shade val="85000"/>
            </a:srgbClr>
          </a:solidFill>
          <a:ln w="190500" cap="rnd">
            <a:solidFill>
              <a:schemeClr val="accent4">
                <a:lumMod val="60000"/>
                <a:lumOff val="4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39619" name="Text Box 3"/>
          <p:cNvSpPr txBox="1">
            <a:spLocks noChangeArrowheads="1"/>
          </p:cNvSpPr>
          <p:nvPr/>
        </p:nvSpPr>
        <p:spPr bwMode="auto">
          <a:xfrm>
            <a:off x="1143000" y="838206"/>
            <a:ext cx="6477000" cy="138499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wrap="square">
            <a:spAutoFit/>
          </a:bodyPr>
          <a:lstStyle/>
          <a:p>
            <a:r>
              <a:rPr lang="en-US" altLang="en-US" sz="2800" b="1" dirty="0">
                <a:latin typeface="Arial" panose="020B0604020202020204" pitchFamily="34" charset="0"/>
                <a:cs typeface="Arial" panose="020B0604020202020204" pitchFamily="34" charset="0"/>
              </a:rPr>
              <a:t>The Feast of Astarte </a:t>
            </a:r>
            <a:r>
              <a:rPr lang="en-US" altLang="en-US" sz="2800" i="1" dirty="0">
                <a:latin typeface="Arial" panose="020B0604020202020204" pitchFamily="34" charset="0"/>
                <a:cs typeface="Arial" panose="020B0604020202020204" pitchFamily="34" charset="0"/>
              </a:rPr>
              <a:t>with special cakes made to this 'queen of heaven' - today it is </a:t>
            </a:r>
            <a:r>
              <a:rPr lang="en-US" altLang="en-US" sz="2800" b="1" i="1" dirty="0">
                <a:latin typeface="Arial" panose="020B0604020202020204" pitchFamily="34" charset="0"/>
                <a:cs typeface="Arial" panose="020B0604020202020204" pitchFamily="34" charset="0"/>
              </a:rPr>
              <a:t>Easter</a:t>
            </a:r>
            <a:r>
              <a:rPr lang="en-US" altLang="en-US" sz="2800" i="1" dirty="0">
                <a:latin typeface="Arial" panose="020B0604020202020204" pitchFamily="34" charset="0"/>
                <a:cs typeface="Arial" panose="020B0604020202020204" pitchFamily="34" charset="0"/>
              </a:rPr>
              <a:t> and hot cross buns.</a:t>
            </a:r>
            <a:endParaRPr lang="de-DE" altLang="en-US" sz="2800" i="1" dirty="0">
              <a:latin typeface="Arial" panose="020B0604020202020204" pitchFamily="34" charset="0"/>
              <a:cs typeface="Arial" panose="020B0604020202020204" pitchFamily="34" charset="0"/>
            </a:endParaRPr>
          </a:p>
        </p:txBody>
      </p:sp>
      <p:sp>
        <p:nvSpPr>
          <p:cNvPr id="2" name="TextBox 1"/>
          <p:cNvSpPr txBox="1"/>
          <p:nvPr/>
        </p:nvSpPr>
        <p:spPr>
          <a:xfrm>
            <a:off x="1123244" y="2679918"/>
            <a:ext cx="6477000" cy="1815882"/>
          </a:xfrm>
          <a:prstGeom prst="rect">
            <a:avLst/>
          </a:prstGeom>
          <a:noFill/>
        </p:spPr>
        <p:txBody>
          <a:bodyPr wrap="square" rtlCol="0">
            <a:spAutoFit/>
          </a:bodyPr>
          <a:lstStyle/>
          <a:p>
            <a:pPr algn="l"/>
            <a:r>
              <a:rPr lang="en-US" sz="2800" dirty="0">
                <a:latin typeface="Arial" panose="020B0604020202020204" pitchFamily="34" charset="0"/>
                <a:cs typeface="Arial" panose="020B0604020202020204" pitchFamily="34" charset="0"/>
              </a:rPr>
              <a:t>Astarte, or Ishtar, was the main female deity, and is known in the Bible as the 'Queen of Heaven.'  In Jer. 7:16-18, Yahuwah told His prophet …</a:t>
            </a:r>
            <a:endParaRPr lang="en-US" sz="2800" b="1" dirty="0">
              <a:solidFill>
                <a:srgbClr val="FF0000"/>
              </a:solidFill>
              <a:latin typeface="Arial" panose="020B0604020202020204" pitchFamily="34" charset="0"/>
              <a:cs typeface="Arial" panose="020B0604020202020204" pitchFamily="34" charset="0"/>
            </a:endParaRPr>
          </a:p>
        </p:txBody>
      </p:sp>
      <p:sp>
        <p:nvSpPr>
          <p:cNvPr id="3" name="TextBox 2"/>
          <p:cNvSpPr txBox="1"/>
          <p:nvPr/>
        </p:nvSpPr>
        <p:spPr>
          <a:xfrm>
            <a:off x="1123244" y="4359897"/>
            <a:ext cx="9861531" cy="1877437"/>
          </a:xfrm>
          <a:prstGeom prst="rect">
            <a:avLst/>
          </a:prstGeom>
          <a:noFill/>
        </p:spPr>
        <p:txBody>
          <a:bodyPr wrap="square" rtlCol="0">
            <a:spAutoFit/>
          </a:bodyPr>
          <a:lstStyle/>
          <a:p>
            <a:pPr algn="just"/>
            <a:r>
              <a:rPr lang="en-US" sz="3200" dirty="0">
                <a:latin typeface="Arial" panose="020B0604020202020204" pitchFamily="34" charset="0"/>
                <a:cs typeface="Arial" panose="020B0604020202020204" pitchFamily="34" charset="0"/>
              </a:rPr>
              <a:t>‘</a:t>
            </a:r>
            <a:r>
              <a:rPr lang="en-US" sz="3200" b="1" dirty="0">
                <a:solidFill>
                  <a:srgbClr val="FF0000"/>
                </a:solidFill>
                <a:latin typeface="Arial" panose="020B0604020202020204" pitchFamily="34" charset="0"/>
                <a:cs typeface="Arial" panose="020B0604020202020204" pitchFamily="34" charset="0"/>
              </a:rPr>
              <a:t>Pray no more for these people...</a:t>
            </a:r>
            <a:r>
              <a:rPr lang="en-US" sz="3200" b="1"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My anger is great! Watch the children gather wood and the fathers build fires, and the women knead dough and make cakes to offer to the </a:t>
            </a:r>
            <a:r>
              <a:rPr lang="en-US" sz="2800" b="1" dirty="0">
                <a:latin typeface="Arial" panose="020B0604020202020204" pitchFamily="34" charset="0"/>
                <a:cs typeface="Arial" panose="020B0604020202020204" pitchFamily="34" charset="0"/>
              </a:rPr>
              <a:t>"Queen of Heaven" </a:t>
            </a:r>
            <a:r>
              <a:rPr lang="en-US" sz="2800" dirty="0">
                <a:latin typeface="Arial" panose="020B0604020202020204" pitchFamily="34" charset="0"/>
                <a:cs typeface="Arial" panose="020B0604020202020204" pitchFamily="34" charset="0"/>
              </a:rPr>
              <a:t>and to their other gods.'</a:t>
            </a:r>
          </a:p>
        </p:txBody>
      </p:sp>
      <p:sp>
        <p:nvSpPr>
          <p:cNvPr id="5" name="Rectangle 4"/>
          <p:cNvSpPr/>
          <p:nvPr/>
        </p:nvSpPr>
        <p:spPr>
          <a:xfrm>
            <a:off x="457200" y="304800"/>
            <a:ext cx="11125200" cy="6172200"/>
          </a:xfrm>
          <a:prstGeom prst="rect">
            <a:avLst/>
          </a:prstGeom>
          <a:noFill/>
          <a:ln w="76200">
            <a:solidFill>
              <a:srgbClr val="00206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 xmlns:a16="http://schemas.microsoft.com/office/drawing/2014/main" id="{AD2CBFA8-4627-4791-941E-8BD6CF57CAA1}"/>
              </a:ext>
            </a:extLst>
          </p:cNvPr>
          <p:cNvSpPr>
            <a:spLocks noGrp="1"/>
          </p:cNvSpPr>
          <p:nvPr>
            <p:ph type="sldNum" sz="quarter" idx="12"/>
          </p:nvPr>
        </p:nvSpPr>
        <p:spPr>
          <a:xfrm>
            <a:off x="8610600" y="6356354"/>
            <a:ext cx="3429000" cy="365125"/>
          </a:xfrm>
        </p:spPr>
        <p:txBody>
          <a:bodyPr/>
          <a:lstStyle/>
          <a:p>
            <a:fld id="{61979510-E8D4-4E31-8606-3131D7CDED41}" type="slidenum">
              <a:rPr lang="en-US" altLang="en-US" smtClean="0">
                <a:solidFill>
                  <a:schemeClr val="tx1"/>
                </a:solidFill>
              </a:rPr>
              <a:pPr/>
              <a:t>54</a:t>
            </a:fld>
            <a:endParaRPr lang="en-US" altLang="en-US" dirty="0">
              <a:solidFill>
                <a:schemeClr val="tx1"/>
              </a:solidFill>
            </a:endParaRPr>
          </a:p>
        </p:txBody>
      </p:sp>
      <p:pic>
        <p:nvPicPr>
          <p:cNvPr id="6" name="Picture 5">
            <a:extLst>
              <a:ext uri="{FF2B5EF4-FFF2-40B4-BE49-F238E27FC236}">
                <a16:creationId xmlns="" xmlns:a16="http://schemas.microsoft.com/office/drawing/2014/main" id="{6E013E0B-4B9C-4173-927F-20B7B15BB69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C89B71"/>
        </a:solidFill>
        <a:effectLst/>
      </p:bgPr>
    </p:bg>
    <p:spTree>
      <p:nvGrpSpPr>
        <p:cNvPr id="1" name=""/>
        <p:cNvGrpSpPr/>
        <p:nvPr/>
      </p:nvGrpSpPr>
      <p:grpSpPr>
        <a:xfrm>
          <a:off x="0" y="0"/>
          <a:ext cx="0" cy="0"/>
          <a:chOff x="0" y="0"/>
          <a:chExt cx="0" cy="0"/>
        </a:xfrm>
      </p:grpSpPr>
      <p:sp>
        <p:nvSpPr>
          <p:cNvPr id="242691" name="Rectangle 3"/>
          <p:cNvSpPr>
            <a:spLocks noGrp="1" noChangeArrowheads="1"/>
          </p:cNvSpPr>
          <p:nvPr>
            <p:ph type="body" sz="half" idx="1"/>
          </p:nvPr>
        </p:nvSpPr>
        <p:spPr/>
        <p:txBody>
          <a:bodyPr/>
          <a:lstStyle/>
          <a:p>
            <a:pPr>
              <a:buFontTx/>
              <a:buNone/>
            </a:pPr>
            <a:r>
              <a:rPr lang="de-DE" altLang="en-US" sz="2400" dirty="0"/>
              <a:t>	</a:t>
            </a:r>
            <a:endParaRPr lang="de-DE" altLang="en-US" sz="1800" b="1" i="1" dirty="0"/>
          </a:p>
        </p:txBody>
      </p:sp>
      <p:pic>
        <p:nvPicPr>
          <p:cNvPr id="242695"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10400" y="561117"/>
            <a:ext cx="4165600" cy="3124200"/>
          </a:xfrm>
          <a:prstGeom prst="rect">
            <a:avLst/>
          </a:prstGeom>
          <a:solidFill>
            <a:srgbClr val="FFFFFF">
              <a:shade val="85000"/>
            </a:srgbClr>
          </a:solidFill>
          <a:ln w="88900" cap="sq">
            <a:solidFill>
              <a:schemeClr val="accent4">
                <a:lumMod val="75000"/>
              </a:schemeClr>
            </a:solidFill>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 name="Rectangle 1"/>
          <p:cNvSpPr/>
          <p:nvPr/>
        </p:nvSpPr>
        <p:spPr>
          <a:xfrm>
            <a:off x="1219200" y="664626"/>
            <a:ext cx="5323068" cy="58477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a:spAutoFit/>
          </a:bodyPr>
          <a:lstStyle/>
          <a:p>
            <a:r>
              <a:rPr lang="en-US" sz="3200" b="1" dirty="0"/>
              <a:t>All Saints Day or Halloween!</a:t>
            </a:r>
          </a:p>
        </p:txBody>
      </p:sp>
      <p:sp>
        <p:nvSpPr>
          <p:cNvPr id="3" name="TextBox 2"/>
          <p:cNvSpPr txBox="1"/>
          <p:nvPr/>
        </p:nvSpPr>
        <p:spPr>
          <a:xfrm>
            <a:off x="1066800" y="1583272"/>
            <a:ext cx="5943600" cy="2246769"/>
          </a:xfrm>
          <a:prstGeom prst="rect">
            <a:avLst/>
          </a:prstGeom>
          <a:noFill/>
        </p:spPr>
        <p:txBody>
          <a:bodyPr wrap="square" rtlCol="0">
            <a:spAutoFit/>
          </a:bodyPr>
          <a:lstStyle/>
          <a:p>
            <a:pPr algn="l"/>
            <a:r>
              <a:rPr lang="en-US" sz="2800" dirty="0">
                <a:latin typeface="Arial" panose="020B0604020202020204" pitchFamily="34" charset="0"/>
                <a:cs typeface="Arial" panose="020B0604020202020204" pitchFamily="34" charset="0"/>
              </a:rPr>
              <a:t>Halloween actually began with the ancient Celtic tribes who lived in the British Isles (609-610 AD). November 1 was </a:t>
            </a:r>
            <a:r>
              <a:rPr lang="en-US" sz="2800" b="1" dirty="0">
                <a:latin typeface="Arial" panose="020B0604020202020204" pitchFamily="34" charset="0"/>
                <a:cs typeface="Arial" panose="020B0604020202020204" pitchFamily="34" charset="0"/>
              </a:rPr>
              <a:t>a day of honoring the dead</a:t>
            </a:r>
            <a:r>
              <a:rPr lang="en-US" sz="2800" dirty="0">
                <a:latin typeface="Arial" panose="020B0604020202020204" pitchFamily="34" charset="0"/>
                <a:cs typeface="Arial" panose="020B0604020202020204" pitchFamily="34" charset="0"/>
              </a:rPr>
              <a:t> and celebrating the New</a:t>
            </a:r>
          </a:p>
        </p:txBody>
      </p:sp>
      <p:sp>
        <p:nvSpPr>
          <p:cNvPr id="5" name="TextBox 4"/>
          <p:cNvSpPr txBox="1"/>
          <p:nvPr/>
        </p:nvSpPr>
        <p:spPr>
          <a:xfrm>
            <a:off x="1057101" y="3738651"/>
            <a:ext cx="10363200" cy="2677656"/>
          </a:xfrm>
          <a:prstGeom prst="rect">
            <a:avLst/>
          </a:prstGeom>
          <a:noFill/>
        </p:spPr>
        <p:txBody>
          <a:bodyPr wrap="square" rtlCol="0">
            <a:spAutoFit/>
          </a:bodyPr>
          <a:lstStyle/>
          <a:p>
            <a:pPr algn="l"/>
            <a:r>
              <a:rPr lang="en-US" sz="2800" dirty="0">
                <a:latin typeface="Arial" panose="020B0604020202020204" pitchFamily="34" charset="0"/>
                <a:cs typeface="Arial" panose="020B0604020202020204" pitchFamily="34" charset="0"/>
              </a:rPr>
              <a:t>Year.  Christians combined the ancient practices and came up with All Saints Day, a Sacred Christian holiday meant to honor the Saints of the church who died, especially those who have been martyred for their faith. </a:t>
            </a:r>
            <a:r>
              <a:rPr lang="en-US" sz="2800" b="1" dirty="0">
                <a:solidFill>
                  <a:srgbClr val="113710"/>
                </a:solidFill>
                <a:latin typeface="Arial" panose="020B0604020202020204" pitchFamily="34" charset="0"/>
                <a:cs typeface="Arial" panose="020B0604020202020204" pitchFamily="34" charset="0"/>
              </a:rPr>
              <a:t>Halloween is a  blend of pagan and Christian rituals … </a:t>
            </a:r>
            <a:r>
              <a:rPr lang="en-US" sz="2800" b="1" dirty="0">
                <a:solidFill>
                  <a:srgbClr val="0000CC"/>
                </a:solidFill>
                <a:latin typeface="Arial" panose="020B0604020202020204" pitchFamily="34" charset="0"/>
                <a:cs typeface="Arial" panose="020B0604020202020204" pitchFamily="34" charset="0"/>
              </a:rPr>
              <a:t>leave it alone. </a:t>
            </a:r>
          </a:p>
          <a:p>
            <a:pPr algn="l"/>
            <a:endParaRPr lang="en-US" sz="2800" dirty="0">
              <a:solidFill>
                <a:srgbClr val="0000CC"/>
              </a:solidFill>
              <a:latin typeface="Arial" panose="020B0604020202020204" pitchFamily="34" charset="0"/>
              <a:cs typeface="Arial" panose="020B0604020202020204" pitchFamily="34" charset="0"/>
            </a:endParaRPr>
          </a:p>
        </p:txBody>
      </p:sp>
      <p:sp>
        <p:nvSpPr>
          <p:cNvPr id="6" name="Rectangle 5"/>
          <p:cNvSpPr/>
          <p:nvPr/>
        </p:nvSpPr>
        <p:spPr>
          <a:xfrm>
            <a:off x="609600" y="227246"/>
            <a:ext cx="11049000" cy="6249754"/>
          </a:xfrm>
          <a:prstGeom prst="rect">
            <a:avLst/>
          </a:prstGeom>
          <a:noFill/>
          <a:ln w="76200">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 xmlns:a16="http://schemas.microsoft.com/office/drawing/2014/main" id="{34508CFC-0975-489F-ABD8-281CDBB7CB02}"/>
              </a:ext>
            </a:extLst>
          </p:cNvPr>
          <p:cNvSpPr>
            <a:spLocks noGrp="1"/>
          </p:cNvSpPr>
          <p:nvPr>
            <p:ph type="sldNum" sz="quarter" idx="12"/>
          </p:nvPr>
        </p:nvSpPr>
        <p:spPr>
          <a:xfrm>
            <a:off x="9309100" y="6356350"/>
            <a:ext cx="2844800" cy="476250"/>
          </a:xfrm>
        </p:spPr>
        <p:txBody>
          <a:bodyPr/>
          <a:lstStyle/>
          <a:p>
            <a:fld id="{456F0783-6643-44E5-A282-009B4EA880BA}" type="slidenum">
              <a:rPr lang="en-US" altLang="en-US" smtClean="0">
                <a:solidFill>
                  <a:schemeClr val="tx1"/>
                </a:solidFill>
              </a:rPr>
              <a:pPr/>
              <a:t>55</a:t>
            </a:fld>
            <a:endParaRPr lang="en-US" altLang="en-US" dirty="0">
              <a:solidFill>
                <a:schemeClr val="tx1"/>
              </a:solidFill>
            </a:endParaRPr>
          </a:p>
        </p:txBody>
      </p:sp>
      <p:pic>
        <p:nvPicPr>
          <p:cNvPr id="7" name="Picture 6">
            <a:extLst>
              <a:ext uri="{FF2B5EF4-FFF2-40B4-BE49-F238E27FC236}">
                <a16:creationId xmlns="" xmlns:a16="http://schemas.microsoft.com/office/drawing/2014/main" id="{43609158-0657-451B-AB6C-396A4904A9E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2180"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72400" y="2514600"/>
            <a:ext cx="3697658" cy="3048000"/>
          </a:xfrm>
          <a:prstGeom prst="round2DiagRect">
            <a:avLst>
              <a:gd name="adj1" fmla="val 16667"/>
              <a:gd name="adj2" fmla="val 0"/>
            </a:avLst>
          </a:prstGeom>
          <a:ln w="88900" cap="sq">
            <a:solidFill>
              <a:schemeClr val="accent4">
                <a:lumMod val="75000"/>
              </a:schemeClr>
            </a:solidFill>
            <a:miter lim="800000"/>
          </a:ln>
          <a:effectLst>
            <a:outerShdw blurRad="254000" algn="tl" rotWithShape="0">
              <a:srgbClr val="000000">
                <a:alpha val="43000"/>
              </a:srgbClr>
            </a:outerShdw>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Lst>
        </p:spPr>
      </p:pic>
      <p:sp>
        <p:nvSpPr>
          <p:cNvPr id="562181" name="Text Box 5"/>
          <p:cNvSpPr txBox="1">
            <a:spLocks noChangeArrowheads="1"/>
          </p:cNvSpPr>
          <p:nvPr/>
        </p:nvSpPr>
        <p:spPr bwMode="auto">
          <a:xfrm>
            <a:off x="2209800" y="685806"/>
            <a:ext cx="7696200" cy="107721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a:spAutoFit/>
          </a:bodyPr>
          <a:lstStyle/>
          <a:p>
            <a:pPr>
              <a:spcBef>
                <a:spcPct val="50000"/>
              </a:spcBef>
            </a:pPr>
            <a:r>
              <a:rPr lang="en-US" altLang="en-US" sz="3200" b="1" dirty="0">
                <a:latin typeface="Arial" panose="020B0604020202020204" pitchFamily="34" charset="0"/>
                <a:cs typeface="Arial" panose="020B0604020202020204" pitchFamily="34" charset="0"/>
              </a:rPr>
              <a:t>Women weeping for Tammuz – is called </a:t>
            </a:r>
            <a:r>
              <a:rPr lang="en-US" altLang="en-US" sz="3200" b="1" u="sng" dirty="0">
                <a:solidFill>
                  <a:srgbClr val="FFFF00"/>
                </a:solidFill>
                <a:latin typeface="Arial" panose="020B0604020202020204" pitchFamily="34" charset="0"/>
                <a:cs typeface="Arial" panose="020B0604020202020204" pitchFamily="34" charset="0"/>
              </a:rPr>
              <a:t>Lent</a:t>
            </a:r>
            <a:r>
              <a:rPr lang="en-US" altLang="en-US" sz="3200" b="1" dirty="0">
                <a:solidFill>
                  <a:srgbClr val="FFFF00"/>
                </a:solidFill>
                <a:latin typeface="Arial" panose="020B0604020202020204" pitchFamily="34" charset="0"/>
                <a:cs typeface="Arial" panose="020B0604020202020204" pitchFamily="34" charset="0"/>
              </a:rPr>
              <a:t> </a:t>
            </a:r>
            <a:r>
              <a:rPr lang="en-US" altLang="en-US" sz="3200" b="1" dirty="0">
                <a:latin typeface="Arial" panose="020B0604020202020204" pitchFamily="34" charset="0"/>
                <a:cs typeface="Arial" panose="020B0604020202020204" pitchFamily="34" charset="0"/>
              </a:rPr>
              <a:t>today.</a:t>
            </a:r>
          </a:p>
        </p:txBody>
      </p:sp>
      <p:sp>
        <p:nvSpPr>
          <p:cNvPr id="2" name="TextBox 1"/>
          <p:cNvSpPr txBox="1"/>
          <p:nvPr/>
        </p:nvSpPr>
        <p:spPr>
          <a:xfrm>
            <a:off x="838200" y="2133600"/>
            <a:ext cx="6629400" cy="397031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dk1"/>
          </a:fillRef>
          <a:effectRef idx="1">
            <a:schemeClr val="dk1"/>
          </a:effectRef>
          <a:fontRef idx="minor">
            <a:schemeClr val="lt1"/>
          </a:fontRef>
        </p:style>
        <p:txBody>
          <a:bodyPr wrap="square" rtlCol="0">
            <a:spAutoFit/>
          </a:bodyPr>
          <a:lstStyle/>
          <a:p>
            <a:r>
              <a:rPr lang="en-US" sz="2800" dirty="0">
                <a:latin typeface="Arial" panose="020B0604020202020204" pitchFamily="34" charset="0"/>
                <a:cs typeface="Arial" panose="020B0604020202020204" pitchFamily="34" charset="0"/>
              </a:rPr>
              <a:t>Lent was unknown to the disciples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and it did not find its way into the </a:t>
            </a:r>
          </a:p>
          <a:p>
            <a:r>
              <a:rPr lang="en-US" sz="2800" dirty="0">
                <a:latin typeface="Arial" panose="020B0604020202020204" pitchFamily="34" charset="0"/>
                <a:cs typeface="Arial" panose="020B0604020202020204" pitchFamily="34" charset="0"/>
              </a:rPr>
              <a:t>Christian Church until several centuries after the time of Christ. </a:t>
            </a:r>
            <a:br>
              <a:rPr lang="en-US" sz="2800"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The celebration of Lent has no basis in Scripture, but rather it developed from the pagan celebration of Semiramis mourning for forty days over the death of Tammuz</a:t>
            </a:r>
            <a:r>
              <a:rPr lang="en-US" sz="2800" dirty="0">
                <a:latin typeface="Arial" panose="020B0604020202020204" pitchFamily="34" charset="0"/>
                <a:cs typeface="Arial" panose="020B0604020202020204" pitchFamily="34" charset="0"/>
              </a:rPr>
              <a:t>.</a:t>
            </a:r>
            <a:r>
              <a:rPr lang="en-US" dirty="0"/>
              <a:t> </a:t>
            </a:r>
          </a:p>
        </p:txBody>
      </p:sp>
      <p:sp>
        <p:nvSpPr>
          <p:cNvPr id="3" name="Slide Number Placeholder 2">
            <a:extLst>
              <a:ext uri="{FF2B5EF4-FFF2-40B4-BE49-F238E27FC236}">
                <a16:creationId xmlns="" xmlns:a16="http://schemas.microsoft.com/office/drawing/2014/main" id="{B7282EF8-B4A9-4401-A5CA-3A0CB42FEE92}"/>
              </a:ext>
            </a:extLst>
          </p:cNvPr>
          <p:cNvSpPr>
            <a:spLocks noGrp="1"/>
          </p:cNvSpPr>
          <p:nvPr>
            <p:ph type="sldNum" sz="quarter" idx="12"/>
          </p:nvPr>
        </p:nvSpPr>
        <p:spPr/>
        <p:txBody>
          <a:bodyPr/>
          <a:lstStyle/>
          <a:p>
            <a:fld id="{61979510-E8D4-4E31-8606-3131D7CDED41}" type="slidenum">
              <a:rPr lang="en-US" altLang="en-US" smtClean="0">
                <a:solidFill>
                  <a:schemeClr val="tx1"/>
                </a:solidFill>
              </a:rPr>
              <a:pPr/>
              <a:t>56</a:t>
            </a:fld>
            <a:endParaRPr lang="en-US" altLang="en-US" dirty="0">
              <a:solidFill>
                <a:schemeClr val="tx1"/>
              </a:solidFill>
            </a:endParaRPr>
          </a:p>
        </p:txBody>
      </p:sp>
      <p:pic>
        <p:nvPicPr>
          <p:cNvPr id="4" name="Picture 3">
            <a:extLst>
              <a:ext uri="{FF2B5EF4-FFF2-40B4-BE49-F238E27FC236}">
                <a16:creationId xmlns="" xmlns:a16="http://schemas.microsoft.com/office/drawing/2014/main" id="{708FADBC-86ED-48E6-A7A8-85EB68706EE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200700"/>
        </a:solidFill>
        <a:effectLst/>
      </p:bgPr>
    </p:bg>
    <p:spTree>
      <p:nvGrpSpPr>
        <p:cNvPr id="1" name=""/>
        <p:cNvGrpSpPr/>
        <p:nvPr/>
      </p:nvGrpSpPr>
      <p:grpSpPr>
        <a:xfrm>
          <a:off x="0" y="0"/>
          <a:ext cx="0" cy="0"/>
          <a:chOff x="0" y="0"/>
          <a:chExt cx="0" cy="0"/>
        </a:xfrm>
      </p:grpSpPr>
      <p:pic>
        <p:nvPicPr>
          <p:cNvPr id="24883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38600" y="0"/>
            <a:ext cx="8153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8835" name="Text Box 3"/>
          <p:cNvSpPr txBox="1">
            <a:spLocks noChangeArrowheads="1"/>
          </p:cNvSpPr>
          <p:nvPr/>
        </p:nvSpPr>
        <p:spPr bwMode="auto">
          <a:xfrm>
            <a:off x="1219200" y="628471"/>
            <a:ext cx="3886200" cy="120032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wrap="square">
            <a:spAutoFit/>
          </a:bodyPr>
          <a:lstStyle/>
          <a:p>
            <a:pPr>
              <a:spcBef>
                <a:spcPct val="50000"/>
              </a:spcBef>
            </a:pPr>
            <a:r>
              <a:rPr lang="en-US" altLang="en-US" sz="3600" dirty="0">
                <a:solidFill>
                  <a:schemeClr val="bg1"/>
                </a:solidFill>
                <a:latin typeface="Elephant" panose="02020904090505020303" pitchFamily="18" charset="0"/>
              </a:rPr>
              <a:t>WHAT ARE TIMES?</a:t>
            </a:r>
            <a:endParaRPr lang="de-DE" altLang="en-US" sz="3200" b="1" dirty="0">
              <a:solidFill>
                <a:schemeClr val="bg1"/>
              </a:solidFill>
            </a:endParaRPr>
          </a:p>
        </p:txBody>
      </p:sp>
      <p:sp>
        <p:nvSpPr>
          <p:cNvPr id="248836" name="Text Box 4"/>
          <p:cNvSpPr txBox="1">
            <a:spLocks noChangeArrowheads="1"/>
          </p:cNvSpPr>
          <p:nvPr/>
        </p:nvSpPr>
        <p:spPr bwMode="auto">
          <a:xfrm>
            <a:off x="381000" y="2133600"/>
            <a:ext cx="4114800" cy="267765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a:spAutoFit/>
          </a:bodyPr>
          <a:lstStyle/>
          <a:p>
            <a:pPr>
              <a:spcBef>
                <a:spcPct val="50000"/>
              </a:spcBef>
            </a:pPr>
            <a:r>
              <a:rPr lang="en-US" altLang="en-US" sz="2800" dirty="0">
                <a:solidFill>
                  <a:schemeClr val="bg1"/>
                </a:solidFill>
                <a:latin typeface="Arial" panose="020B0604020202020204" pitchFamily="34" charset="0"/>
                <a:cs typeface="Arial" panose="020B0604020202020204" pitchFamily="34" charset="0"/>
              </a:rPr>
              <a:t>Turn to Lev. 19:26 and Deut. 18:10, 14 </a:t>
            </a:r>
            <a:br>
              <a:rPr lang="en-US" altLang="en-US" sz="2800" dirty="0">
                <a:solidFill>
                  <a:schemeClr val="bg1"/>
                </a:solidFill>
                <a:latin typeface="Arial" panose="020B0604020202020204" pitchFamily="34" charset="0"/>
                <a:cs typeface="Arial" panose="020B0604020202020204" pitchFamily="34" charset="0"/>
              </a:rPr>
            </a:br>
            <a:r>
              <a:rPr lang="en-US" altLang="en-US" sz="2800" dirty="0">
                <a:solidFill>
                  <a:schemeClr val="bg1"/>
                </a:solidFill>
                <a:latin typeface="Arial" panose="020B0604020202020204" pitchFamily="34" charset="0"/>
                <a:cs typeface="Arial" panose="020B0604020202020204" pitchFamily="34" charset="0"/>
              </a:rPr>
              <a:t>to read with your own eyes that YHVH orders His people </a:t>
            </a:r>
            <a:r>
              <a:rPr lang="en-US" altLang="en-US" sz="2800" b="1" dirty="0">
                <a:solidFill>
                  <a:schemeClr val="bg1"/>
                </a:solidFill>
                <a:latin typeface="Arial" panose="020B0604020202020204" pitchFamily="34" charset="0"/>
                <a:cs typeface="Arial" panose="020B0604020202020204" pitchFamily="34" charset="0"/>
              </a:rPr>
              <a:t>NOT to observe “times”!</a:t>
            </a:r>
            <a:endParaRPr lang="de-DE" altLang="en-US" sz="2800" b="1" dirty="0">
              <a:solidFill>
                <a:schemeClr val="bg1"/>
              </a:solidFill>
              <a:latin typeface="Arial" panose="020B0604020202020204" pitchFamily="34" charset="0"/>
              <a:cs typeface="Arial" panose="020B0604020202020204" pitchFamily="34" charset="0"/>
            </a:endParaRPr>
          </a:p>
        </p:txBody>
      </p:sp>
      <p:sp>
        <p:nvSpPr>
          <p:cNvPr id="2" name="TextBox 1"/>
          <p:cNvSpPr txBox="1"/>
          <p:nvPr/>
        </p:nvSpPr>
        <p:spPr>
          <a:xfrm>
            <a:off x="8305800" y="1828800"/>
            <a:ext cx="3352800" cy="397031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dk1"/>
          </a:fillRef>
          <a:effectRef idx="1">
            <a:schemeClr val="dk1"/>
          </a:effectRef>
          <a:fontRef idx="minor">
            <a:schemeClr val="lt1"/>
          </a:fontRef>
        </p:style>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To observe “times” was a heathen practice of divination often attached to heavenly bodies. In Greece it developed into regular seasons.</a:t>
            </a:r>
          </a:p>
        </p:txBody>
      </p:sp>
      <p:sp>
        <p:nvSpPr>
          <p:cNvPr id="3" name="Slide Number Placeholder 2">
            <a:extLst>
              <a:ext uri="{FF2B5EF4-FFF2-40B4-BE49-F238E27FC236}">
                <a16:creationId xmlns="" xmlns:a16="http://schemas.microsoft.com/office/drawing/2014/main" id="{EADD75E7-0136-4097-8831-DDA07E57DA2F}"/>
              </a:ext>
            </a:extLst>
          </p:cNvPr>
          <p:cNvSpPr>
            <a:spLocks noGrp="1"/>
          </p:cNvSpPr>
          <p:nvPr>
            <p:ph type="sldNum" sz="quarter" idx="12"/>
          </p:nvPr>
        </p:nvSpPr>
        <p:spPr/>
        <p:txBody>
          <a:bodyPr/>
          <a:lstStyle/>
          <a:p>
            <a:fld id="{214F318F-8B32-4EF7-8BDF-4015FEE59EFA}" type="slidenum">
              <a:rPr lang="en-US" altLang="en-US" smtClean="0"/>
              <a:pPr/>
              <a:t>57</a:t>
            </a:fld>
            <a:endParaRPr lang="en-US" altLang="en-US"/>
          </a:p>
        </p:txBody>
      </p:sp>
      <p:pic>
        <p:nvPicPr>
          <p:cNvPr id="4" name="Picture 3">
            <a:extLst>
              <a:ext uri="{FF2B5EF4-FFF2-40B4-BE49-F238E27FC236}">
                <a16:creationId xmlns="" xmlns:a16="http://schemas.microsoft.com/office/drawing/2014/main" id="{146BB002-27C2-4A5C-B5E3-825734E6E23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8836"/>
                                        </p:tgtEl>
                                        <p:attrNameLst>
                                          <p:attrName>style.visibility</p:attrName>
                                        </p:attrNameLst>
                                      </p:cBhvr>
                                      <p:to>
                                        <p:strVal val="visible"/>
                                      </p:to>
                                    </p:set>
                                    <p:animEffect transition="in" filter="barn(inVertical)">
                                      <p:cBhvr>
                                        <p:cTn id="7" dur="500"/>
                                        <p:tgtEl>
                                          <p:spTgt spid="24883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6" grpId="0" animBg="1"/>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a:scene3d>
            <a:camera prst="orthographicFront"/>
            <a:lightRig rig="threePt" dir="t"/>
          </a:scene3d>
          <a:sp3d>
            <a:bevelT/>
          </a:sp3d>
        </p:spPr>
      </p:pic>
      <p:sp>
        <p:nvSpPr>
          <p:cNvPr id="3" name="TextBox 2"/>
          <p:cNvSpPr txBox="1"/>
          <p:nvPr/>
        </p:nvSpPr>
        <p:spPr>
          <a:xfrm>
            <a:off x="4425059" y="457200"/>
            <a:ext cx="6700142" cy="129266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4"/>
          </a:fillRef>
          <a:effectRef idx="1">
            <a:schemeClr val="accent4"/>
          </a:effectRef>
          <a:fontRef idx="minor">
            <a:schemeClr val="lt1"/>
          </a:fontRef>
        </p:style>
        <p:txBody>
          <a:bodyPr wrap="square" rtlCol="0">
            <a:spAutoFit/>
          </a:bodyPr>
          <a:lstStyle/>
          <a:p>
            <a:r>
              <a:rPr lang="en-US" sz="2600" b="1" i="1" dirty="0">
                <a:solidFill>
                  <a:srgbClr val="FF0000"/>
                </a:solidFill>
                <a:latin typeface="Arial" panose="020B0604020202020204" pitchFamily="34" charset="0"/>
                <a:cs typeface="Arial" panose="020B0604020202020204" pitchFamily="34" charset="0"/>
              </a:rPr>
              <a:t>The following is a quote from </a:t>
            </a:r>
            <a:br>
              <a:rPr lang="en-US" sz="2600" b="1" i="1" dirty="0">
                <a:solidFill>
                  <a:srgbClr val="FF0000"/>
                </a:solidFill>
                <a:latin typeface="Arial" panose="020B0604020202020204" pitchFamily="34" charset="0"/>
                <a:cs typeface="Arial" panose="020B0604020202020204" pitchFamily="34" charset="0"/>
              </a:rPr>
            </a:br>
            <a:r>
              <a:rPr lang="en-US" sz="2600" b="1" i="1" dirty="0">
                <a:solidFill>
                  <a:srgbClr val="FF0000"/>
                </a:solidFill>
                <a:latin typeface="Arial" panose="020B0604020202020204" pitchFamily="34" charset="0"/>
                <a:cs typeface="Arial" panose="020B0604020202020204" pitchFamily="34" charset="0"/>
              </a:rPr>
              <a:t>Bingham’s Antiquities of the Christian Church,  pp 1123 and 1124. </a:t>
            </a:r>
          </a:p>
        </p:txBody>
      </p:sp>
      <p:sp>
        <p:nvSpPr>
          <p:cNvPr id="4" name="TextBox 3"/>
          <p:cNvSpPr txBox="1"/>
          <p:nvPr/>
        </p:nvSpPr>
        <p:spPr>
          <a:xfrm>
            <a:off x="3776132" y="2057400"/>
            <a:ext cx="7958667" cy="304698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3200" b="1" dirty="0">
                <a:latin typeface="Arial" panose="020B0604020202020204" pitchFamily="34" charset="0"/>
                <a:cs typeface="Arial" panose="020B0604020202020204" pitchFamily="34" charset="0"/>
              </a:rPr>
              <a:t>“Many were superstitiously addicted </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to divination…in the celebration of </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these 'times' (they) set up lamps </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in the market place, and crowned their doors with garlands" - as is done at Christmas time today! </a:t>
            </a:r>
          </a:p>
        </p:txBody>
      </p:sp>
      <p:sp>
        <p:nvSpPr>
          <p:cNvPr id="5" name="Slide Number Placeholder 4">
            <a:extLst>
              <a:ext uri="{FF2B5EF4-FFF2-40B4-BE49-F238E27FC236}">
                <a16:creationId xmlns="" xmlns:a16="http://schemas.microsoft.com/office/drawing/2014/main" id="{36AB6423-0916-457D-9F79-9274336E3A63}"/>
              </a:ext>
            </a:extLst>
          </p:cNvPr>
          <p:cNvSpPr>
            <a:spLocks noGrp="1"/>
          </p:cNvSpPr>
          <p:nvPr>
            <p:ph type="sldNum" sz="quarter" idx="12"/>
          </p:nvPr>
        </p:nvSpPr>
        <p:spPr/>
        <p:txBody>
          <a:bodyPr/>
          <a:lstStyle/>
          <a:p>
            <a:fld id="{214F318F-8B32-4EF7-8BDF-4015FEE59EFA}" type="slidenum">
              <a:rPr lang="en-US" altLang="en-US" smtClean="0">
                <a:solidFill>
                  <a:schemeClr val="tx1"/>
                </a:solidFill>
              </a:rPr>
              <a:pPr/>
              <a:t>58</a:t>
            </a:fld>
            <a:endParaRPr lang="en-US" altLang="en-US" dirty="0">
              <a:solidFill>
                <a:schemeClr val="tx1"/>
              </a:solidFill>
            </a:endParaRPr>
          </a:p>
        </p:txBody>
      </p:sp>
      <p:pic>
        <p:nvPicPr>
          <p:cNvPr id="7" name="Picture 6">
            <a:extLst>
              <a:ext uri="{FF2B5EF4-FFF2-40B4-BE49-F238E27FC236}">
                <a16:creationId xmlns="" xmlns:a16="http://schemas.microsoft.com/office/drawing/2014/main" id="{AF034591-09F8-4613-88DF-0B6122BD492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extLst>
      <p:ext uri="{BB962C8B-B14F-4D97-AF65-F5344CB8AC3E}">
        <p14:creationId xmlns:p14="http://schemas.microsoft.com/office/powerpoint/2010/main" val="23110311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a:scene3d>
            <a:camera prst="orthographicFront"/>
            <a:lightRig rig="threePt" dir="t"/>
          </a:scene3d>
          <a:sp3d>
            <a:bevelT/>
          </a:sp3d>
        </p:spPr>
      </p:pic>
      <p:sp>
        <p:nvSpPr>
          <p:cNvPr id="3" name="TextBox 2"/>
          <p:cNvSpPr txBox="1"/>
          <p:nvPr/>
        </p:nvSpPr>
        <p:spPr>
          <a:xfrm>
            <a:off x="4152900" y="609600"/>
            <a:ext cx="7239000" cy="129266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4"/>
          </a:fillRef>
          <a:effectRef idx="1">
            <a:schemeClr val="accent4"/>
          </a:effectRef>
          <a:fontRef idx="minor">
            <a:schemeClr val="lt1"/>
          </a:fontRef>
        </p:style>
        <p:txBody>
          <a:bodyPr wrap="square" rtlCol="0">
            <a:spAutoFit/>
          </a:bodyPr>
          <a:lstStyle/>
          <a:p>
            <a:r>
              <a:rPr lang="en-US" sz="2600" b="1" i="1" dirty="0">
                <a:solidFill>
                  <a:srgbClr val="FF0000"/>
                </a:solidFill>
                <a:latin typeface="Arial" panose="020B0604020202020204" pitchFamily="34" charset="0"/>
                <a:cs typeface="Arial" panose="020B0604020202020204" pitchFamily="34" charset="0"/>
              </a:rPr>
              <a:t>How much more proof does a person need? </a:t>
            </a:r>
            <a:r>
              <a:rPr lang="en-US" sz="2600" b="1" i="1" u="sng" dirty="0">
                <a:solidFill>
                  <a:srgbClr val="FF0000"/>
                </a:solidFill>
                <a:latin typeface="Arial" panose="020B0604020202020204" pitchFamily="34" charset="0"/>
                <a:cs typeface="Arial" panose="020B0604020202020204" pitchFamily="34" charset="0"/>
              </a:rPr>
              <a:t>The da</a:t>
            </a:r>
            <a:r>
              <a:rPr lang="en-US" sz="2600" b="1" i="1" dirty="0">
                <a:solidFill>
                  <a:srgbClr val="FF0000"/>
                </a:solidFill>
                <a:latin typeface="Arial" panose="020B0604020202020204" pitchFamily="34" charset="0"/>
                <a:cs typeface="Arial" panose="020B0604020202020204" pitchFamily="34" charset="0"/>
              </a:rPr>
              <a:t>y</a:t>
            </a:r>
            <a:r>
              <a:rPr lang="en-US" sz="2600" b="1" i="1" u="sng" dirty="0">
                <a:solidFill>
                  <a:srgbClr val="FF0000"/>
                </a:solidFill>
                <a:latin typeface="Arial" panose="020B0604020202020204" pitchFamily="34" charset="0"/>
                <a:cs typeface="Arial" panose="020B0604020202020204" pitchFamily="34" charset="0"/>
              </a:rPr>
              <a:t>s Paul was forbiddin</a:t>
            </a:r>
            <a:r>
              <a:rPr lang="en-US" sz="2600" b="1" i="1" dirty="0">
                <a:solidFill>
                  <a:srgbClr val="FF0000"/>
                </a:solidFill>
                <a:latin typeface="Arial" panose="020B0604020202020204" pitchFamily="34" charset="0"/>
                <a:cs typeface="Arial" panose="020B0604020202020204" pitchFamily="34" charset="0"/>
              </a:rPr>
              <a:t>g</a:t>
            </a:r>
            <a:r>
              <a:rPr lang="en-US" sz="2600" b="1" i="1" u="sng" dirty="0">
                <a:solidFill>
                  <a:srgbClr val="FF0000"/>
                </a:solidFill>
                <a:latin typeface="Arial" panose="020B0604020202020204" pitchFamily="34" charset="0"/>
                <a:cs typeface="Arial" panose="020B0604020202020204" pitchFamily="34" charset="0"/>
              </a:rPr>
              <a:t> were pa</a:t>
            </a:r>
            <a:r>
              <a:rPr lang="en-US" sz="2600" b="1" i="1" dirty="0">
                <a:solidFill>
                  <a:srgbClr val="FF0000"/>
                </a:solidFill>
                <a:latin typeface="Arial" panose="020B0604020202020204" pitchFamily="34" charset="0"/>
                <a:cs typeface="Arial" panose="020B0604020202020204" pitchFamily="34" charset="0"/>
              </a:rPr>
              <a:t>g</a:t>
            </a:r>
            <a:r>
              <a:rPr lang="en-US" sz="2600" b="1" i="1" u="sng" dirty="0">
                <a:solidFill>
                  <a:srgbClr val="FF0000"/>
                </a:solidFill>
                <a:latin typeface="Arial" panose="020B0604020202020204" pitchFamily="34" charset="0"/>
                <a:cs typeface="Arial" panose="020B0604020202020204" pitchFamily="34" charset="0"/>
              </a:rPr>
              <a:t>an da</a:t>
            </a:r>
            <a:r>
              <a:rPr lang="en-US" sz="2600" b="1" i="1" dirty="0">
                <a:solidFill>
                  <a:srgbClr val="FF0000"/>
                </a:solidFill>
                <a:latin typeface="Arial" panose="020B0604020202020204" pitchFamily="34" charset="0"/>
                <a:cs typeface="Arial" panose="020B0604020202020204" pitchFamily="34" charset="0"/>
              </a:rPr>
              <a:t>y</a:t>
            </a:r>
            <a:r>
              <a:rPr lang="en-US" sz="2600" b="1" i="1" u="sng" dirty="0">
                <a:solidFill>
                  <a:srgbClr val="FF0000"/>
                </a:solidFill>
                <a:latin typeface="Arial" panose="020B0604020202020204" pitchFamily="34" charset="0"/>
                <a:cs typeface="Arial" panose="020B0604020202020204" pitchFamily="34" charset="0"/>
              </a:rPr>
              <a:t>s and NOT </a:t>
            </a:r>
            <a:r>
              <a:rPr lang="en-US" sz="2600" b="1" i="1" dirty="0">
                <a:solidFill>
                  <a:srgbClr val="FF0000"/>
                </a:solidFill>
                <a:latin typeface="Arial" panose="020B0604020202020204" pitchFamily="34" charset="0"/>
                <a:cs typeface="Arial" panose="020B0604020202020204" pitchFamily="34" charset="0"/>
              </a:rPr>
              <a:t>g</a:t>
            </a:r>
            <a:r>
              <a:rPr lang="en-US" sz="2600" b="1" i="1" u="sng" dirty="0">
                <a:solidFill>
                  <a:srgbClr val="FF0000"/>
                </a:solidFill>
                <a:latin typeface="Arial" panose="020B0604020202020204" pitchFamily="34" charset="0"/>
                <a:cs typeface="Arial" panose="020B0604020202020204" pitchFamily="34" charset="0"/>
              </a:rPr>
              <a:t>iven b</a:t>
            </a:r>
            <a:r>
              <a:rPr lang="en-US" sz="2600" b="1" i="1" dirty="0">
                <a:solidFill>
                  <a:srgbClr val="FF0000"/>
                </a:solidFill>
                <a:latin typeface="Arial" panose="020B0604020202020204" pitchFamily="34" charset="0"/>
                <a:cs typeface="Arial" panose="020B0604020202020204" pitchFamily="34" charset="0"/>
              </a:rPr>
              <a:t>y</a:t>
            </a:r>
            <a:r>
              <a:rPr lang="en-US" sz="2600" b="1" i="1" u="sng" dirty="0">
                <a:solidFill>
                  <a:srgbClr val="FF0000"/>
                </a:solidFill>
                <a:latin typeface="Arial" panose="020B0604020202020204" pitchFamily="34" charset="0"/>
                <a:cs typeface="Arial" panose="020B0604020202020204" pitchFamily="34" charset="0"/>
              </a:rPr>
              <a:t> </a:t>
            </a:r>
            <a:r>
              <a:rPr lang="en-US" sz="2600" b="1" i="1" u="sng" dirty="0" err="1">
                <a:solidFill>
                  <a:srgbClr val="FF0000"/>
                </a:solidFill>
                <a:latin typeface="Arial" panose="020B0604020202020204" pitchFamily="34" charset="0"/>
                <a:cs typeface="Arial" panose="020B0604020202020204" pitchFamily="34" charset="0"/>
              </a:rPr>
              <a:t>Yahuwah</a:t>
            </a:r>
            <a:r>
              <a:rPr lang="en-US" sz="2600" b="1" i="1" dirty="0">
                <a:solidFill>
                  <a:srgbClr val="FF0000"/>
                </a:solidFill>
                <a:latin typeface="Arial" panose="020B0604020202020204" pitchFamily="34" charset="0"/>
                <a:cs typeface="Arial" panose="020B0604020202020204" pitchFamily="34" charset="0"/>
              </a:rPr>
              <a:t>?</a:t>
            </a:r>
            <a:r>
              <a:rPr lang="en-US" sz="2600" b="1" i="1" u="sng" dirty="0">
                <a:solidFill>
                  <a:srgbClr val="FF0000"/>
                </a:solidFill>
                <a:latin typeface="Arial" panose="020B0604020202020204" pitchFamily="34" charset="0"/>
                <a:cs typeface="Arial" panose="020B0604020202020204" pitchFamily="34" charset="0"/>
              </a:rPr>
              <a:t> </a:t>
            </a:r>
          </a:p>
        </p:txBody>
      </p:sp>
      <p:sp>
        <p:nvSpPr>
          <p:cNvPr id="4" name="TextBox 3"/>
          <p:cNvSpPr txBox="1"/>
          <p:nvPr/>
        </p:nvSpPr>
        <p:spPr>
          <a:xfrm>
            <a:off x="4114800" y="2414061"/>
            <a:ext cx="7315200" cy="353943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800" dirty="0">
                <a:latin typeface="Arial" panose="020B0604020202020204" pitchFamily="34" charset="0"/>
                <a:cs typeface="Arial" panose="020B0604020202020204" pitchFamily="34" charset="0"/>
              </a:rPr>
              <a:t>The Law of Moses absolutely forbids the observance of [pagan] </a:t>
            </a:r>
            <a:r>
              <a:rPr lang="en-US" sz="2800" b="1" dirty="0">
                <a:latin typeface="Arial" panose="020B0604020202020204" pitchFamily="34" charset="0"/>
                <a:cs typeface="Arial" panose="020B0604020202020204" pitchFamily="34" charset="0"/>
              </a:rPr>
              <a:t>‘</a:t>
            </a:r>
            <a:r>
              <a:rPr lang="en-US" sz="2800" b="1" u="sng" dirty="0">
                <a:latin typeface="Arial" panose="020B0604020202020204" pitchFamily="34" charset="0"/>
                <a:cs typeface="Arial" panose="020B0604020202020204" pitchFamily="34" charset="0"/>
              </a:rPr>
              <a:t>times</a:t>
            </a:r>
            <a:r>
              <a:rPr lang="en-US" sz="2800" b="1" dirty="0">
                <a:latin typeface="Arial" panose="020B0604020202020204" pitchFamily="34" charset="0"/>
                <a:cs typeface="Arial" panose="020B0604020202020204" pitchFamily="34" charset="0"/>
              </a:rPr>
              <a:t>.’  </a:t>
            </a:r>
            <a:br>
              <a:rPr lang="en-US" sz="2800" b="1"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These superstitious </a:t>
            </a:r>
            <a:r>
              <a:rPr lang="en-US" sz="2800" b="1" dirty="0">
                <a:latin typeface="Arial" panose="020B0604020202020204" pitchFamily="34" charset="0"/>
                <a:cs typeface="Arial" panose="020B0604020202020204" pitchFamily="34" charset="0"/>
              </a:rPr>
              <a:t>‘</a:t>
            </a:r>
            <a:r>
              <a:rPr lang="en-US" sz="2800" b="1" u="sng" dirty="0">
                <a:latin typeface="Arial" panose="020B0604020202020204" pitchFamily="34" charset="0"/>
                <a:cs typeface="Arial" panose="020B0604020202020204" pitchFamily="34" charset="0"/>
              </a:rPr>
              <a:t>times</a:t>
            </a:r>
            <a:r>
              <a:rPr lang="en-US" sz="2800" b="1" dirty="0">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which Paul forbids, were pagan customs.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These same pagan customs were practiced by so called 'Christians' in the days of the Catholic Bishop Chrysostom,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who lived in the fourth century. </a:t>
            </a:r>
            <a:endParaRPr lang="en-US"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 xmlns:a16="http://schemas.microsoft.com/office/drawing/2014/main" id="{4E42C560-9E22-4CFD-8353-956D37360CC8}"/>
              </a:ext>
            </a:extLst>
          </p:cNvPr>
          <p:cNvSpPr>
            <a:spLocks noGrp="1"/>
          </p:cNvSpPr>
          <p:nvPr>
            <p:ph type="sldNum" sz="quarter" idx="12"/>
          </p:nvPr>
        </p:nvSpPr>
        <p:spPr/>
        <p:txBody>
          <a:bodyPr/>
          <a:lstStyle/>
          <a:p>
            <a:fld id="{214F318F-8B32-4EF7-8BDF-4015FEE59EFA}" type="slidenum">
              <a:rPr lang="en-US" altLang="en-US" smtClean="0">
                <a:solidFill>
                  <a:schemeClr val="accent6">
                    <a:lumMod val="50000"/>
                  </a:schemeClr>
                </a:solidFill>
              </a:rPr>
              <a:pPr/>
              <a:t>59</a:t>
            </a:fld>
            <a:endParaRPr lang="en-US" altLang="en-US" dirty="0">
              <a:solidFill>
                <a:schemeClr val="accent6">
                  <a:lumMod val="50000"/>
                </a:schemeClr>
              </a:solidFill>
            </a:endParaRPr>
          </a:p>
        </p:txBody>
      </p:sp>
      <p:pic>
        <p:nvPicPr>
          <p:cNvPr id="7" name="Picture 6">
            <a:extLst>
              <a:ext uri="{FF2B5EF4-FFF2-40B4-BE49-F238E27FC236}">
                <a16:creationId xmlns="" xmlns:a16="http://schemas.microsoft.com/office/drawing/2014/main" id="{FA2DBA70-0F80-4FAB-B99F-CA36D0C77C1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extLst>
      <p:ext uri="{BB962C8B-B14F-4D97-AF65-F5344CB8AC3E}">
        <p14:creationId xmlns:p14="http://schemas.microsoft.com/office/powerpoint/2010/main" val="17658718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a:scene3d>
            <a:camera prst="orthographicFront"/>
            <a:lightRig rig="threePt" dir="t"/>
          </a:scene3d>
          <a:sp3d>
            <a:bevelT/>
          </a:sp3d>
        </p:spPr>
      </p:pic>
      <p:sp>
        <p:nvSpPr>
          <p:cNvPr id="3" name="TextBox 2"/>
          <p:cNvSpPr txBox="1"/>
          <p:nvPr/>
        </p:nvSpPr>
        <p:spPr>
          <a:xfrm>
            <a:off x="3886200" y="1219200"/>
            <a:ext cx="7620000" cy="403187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chemeClr val="accent6">
                    <a:lumMod val="50000"/>
                  </a:schemeClr>
                </a:solidFill>
              </a:rPr>
              <a:t>Insisting that Paul taught that the </a:t>
            </a:r>
            <a:br>
              <a:rPr lang="en-US" sz="3200" dirty="0">
                <a:solidFill>
                  <a:schemeClr val="accent6">
                    <a:lumMod val="50000"/>
                  </a:schemeClr>
                </a:solidFill>
              </a:rPr>
            </a:br>
            <a:r>
              <a:rPr lang="en-US" sz="3200" dirty="0">
                <a:solidFill>
                  <a:schemeClr val="accent6">
                    <a:lumMod val="50000"/>
                  </a:schemeClr>
                </a:solidFill>
              </a:rPr>
              <a:t>Old Testament Law was “done away,” </a:t>
            </a:r>
            <a:br>
              <a:rPr lang="en-US" sz="3200" dirty="0">
                <a:solidFill>
                  <a:schemeClr val="accent6">
                    <a:lumMod val="50000"/>
                  </a:schemeClr>
                </a:solidFill>
              </a:rPr>
            </a:br>
            <a:r>
              <a:rPr lang="en-US" sz="3200" b="1" u="sng" dirty="0">
                <a:solidFill>
                  <a:schemeClr val="accent6">
                    <a:lumMod val="50000"/>
                  </a:schemeClr>
                </a:solidFill>
              </a:rPr>
              <a:t>Christians conclude the</a:t>
            </a:r>
            <a:r>
              <a:rPr lang="en-US" sz="3200" b="1" dirty="0">
                <a:solidFill>
                  <a:schemeClr val="accent6">
                    <a:lumMod val="50000"/>
                  </a:schemeClr>
                </a:solidFill>
              </a:rPr>
              <a:t>y</a:t>
            </a:r>
            <a:r>
              <a:rPr lang="en-US" sz="3200" b="1" u="sng" dirty="0">
                <a:solidFill>
                  <a:schemeClr val="accent6">
                    <a:lumMod val="50000"/>
                  </a:schemeClr>
                </a:solidFill>
              </a:rPr>
              <a:t> no lon</a:t>
            </a:r>
            <a:r>
              <a:rPr lang="en-US" sz="3200" b="1" dirty="0">
                <a:solidFill>
                  <a:schemeClr val="accent6">
                    <a:lumMod val="50000"/>
                  </a:schemeClr>
                </a:solidFill>
              </a:rPr>
              <a:t>g</a:t>
            </a:r>
            <a:r>
              <a:rPr lang="en-US" sz="3200" b="1" u="sng" dirty="0">
                <a:solidFill>
                  <a:schemeClr val="accent6">
                    <a:lumMod val="50000"/>
                  </a:schemeClr>
                </a:solidFill>
              </a:rPr>
              <a:t>er need </a:t>
            </a:r>
            <a:br>
              <a:rPr lang="en-US" sz="3200" b="1" u="sng" dirty="0">
                <a:solidFill>
                  <a:schemeClr val="accent6">
                    <a:lumMod val="50000"/>
                  </a:schemeClr>
                </a:solidFill>
              </a:rPr>
            </a:br>
            <a:r>
              <a:rPr lang="en-US" sz="3200" b="1" u="sng" dirty="0">
                <a:solidFill>
                  <a:schemeClr val="accent6">
                    <a:lumMod val="50000"/>
                  </a:schemeClr>
                </a:solidFill>
              </a:rPr>
              <a:t>to kee</a:t>
            </a:r>
            <a:r>
              <a:rPr lang="en-US" sz="3200" b="1" dirty="0">
                <a:solidFill>
                  <a:schemeClr val="accent6">
                    <a:lumMod val="50000"/>
                  </a:schemeClr>
                </a:solidFill>
              </a:rPr>
              <a:t>p</a:t>
            </a:r>
            <a:r>
              <a:rPr lang="en-US" sz="3200" b="1" u="sng" dirty="0">
                <a:solidFill>
                  <a:schemeClr val="accent6">
                    <a:lumMod val="50000"/>
                  </a:schemeClr>
                </a:solidFill>
              </a:rPr>
              <a:t> the Torah</a:t>
            </a:r>
            <a:r>
              <a:rPr lang="en-US" sz="3200" b="1" dirty="0">
                <a:solidFill>
                  <a:schemeClr val="accent6">
                    <a:lumMod val="50000"/>
                  </a:schemeClr>
                </a:solidFill>
              </a:rPr>
              <a:t> (or Law) </a:t>
            </a:r>
            <a:r>
              <a:rPr lang="en-US" sz="3200" b="1" u="sng" dirty="0">
                <a:solidFill>
                  <a:schemeClr val="accent6">
                    <a:lumMod val="50000"/>
                  </a:schemeClr>
                </a:solidFill>
              </a:rPr>
              <a:t>of Yahuwah</a:t>
            </a:r>
            <a:r>
              <a:rPr lang="en-US" sz="3200" dirty="0">
                <a:solidFill>
                  <a:schemeClr val="accent6">
                    <a:lumMod val="50000"/>
                  </a:schemeClr>
                </a:solidFill>
              </a:rPr>
              <a:t>, which according to their idea means that they are exempt from keeping the weekly </a:t>
            </a:r>
            <a:br>
              <a:rPr lang="en-US" sz="3200" dirty="0">
                <a:solidFill>
                  <a:schemeClr val="accent6">
                    <a:lumMod val="50000"/>
                  </a:schemeClr>
                </a:solidFill>
              </a:rPr>
            </a:br>
            <a:r>
              <a:rPr lang="en-US" sz="3200" dirty="0">
                <a:solidFill>
                  <a:schemeClr val="accent6">
                    <a:lumMod val="50000"/>
                  </a:schemeClr>
                </a:solidFill>
              </a:rPr>
              <a:t>7</a:t>
            </a:r>
            <a:r>
              <a:rPr lang="en-US" sz="3200" baseline="30000" dirty="0">
                <a:solidFill>
                  <a:schemeClr val="accent6">
                    <a:lumMod val="50000"/>
                  </a:schemeClr>
                </a:solidFill>
              </a:rPr>
              <a:t>th</a:t>
            </a:r>
            <a:r>
              <a:rPr lang="en-US" sz="3200" dirty="0">
                <a:solidFill>
                  <a:schemeClr val="accent6">
                    <a:lumMod val="50000"/>
                  </a:schemeClr>
                </a:solidFill>
              </a:rPr>
              <a:t> day Sabbath AND YHVH’s yearly appointed festivals since the cross.</a:t>
            </a:r>
          </a:p>
        </p:txBody>
      </p:sp>
      <p:sp>
        <p:nvSpPr>
          <p:cNvPr id="4" name="Slide Number Placeholder 3">
            <a:extLst>
              <a:ext uri="{FF2B5EF4-FFF2-40B4-BE49-F238E27FC236}">
                <a16:creationId xmlns="" xmlns:a16="http://schemas.microsoft.com/office/drawing/2014/main" id="{736E3AE8-7672-4909-B83C-CB8AD5964462}"/>
              </a:ext>
            </a:extLst>
          </p:cNvPr>
          <p:cNvSpPr>
            <a:spLocks noGrp="1"/>
          </p:cNvSpPr>
          <p:nvPr>
            <p:ph type="sldNum" sz="quarter" idx="12"/>
          </p:nvPr>
        </p:nvSpPr>
        <p:spPr/>
        <p:txBody>
          <a:bodyPr/>
          <a:lstStyle/>
          <a:p>
            <a:fld id="{61979510-E8D4-4E31-8606-3131D7CDED41}" type="slidenum">
              <a:rPr lang="en-US" altLang="en-US" smtClean="0">
                <a:solidFill>
                  <a:schemeClr val="tx1"/>
                </a:solidFill>
              </a:rPr>
              <a:pPr/>
              <a:t>6</a:t>
            </a:fld>
            <a:endParaRPr lang="en-US" altLang="en-US" dirty="0">
              <a:solidFill>
                <a:schemeClr val="tx1"/>
              </a:solidFill>
            </a:endParaRPr>
          </a:p>
        </p:txBody>
      </p:sp>
      <p:pic>
        <p:nvPicPr>
          <p:cNvPr id="6" name="Picture 5">
            <a:extLst>
              <a:ext uri="{FF2B5EF4-FFF2-40B4-BE49-F238E27FC236}">
                <a16:creationId xmlns="" xmlns:a16="http://schemas.microsoft.com/office/drawing/2014/main" id="{A03812DE-B8D5-4069-BBB5-41015C20B5A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extLst>
      <p:ext uri="{BB962C8B-B14F-4D97-AF65-F5344CB8AC3E}">
        <p14:creationId xmlns:p14="http://schemas.microsoft.com/office/powerpoint/2010/main" val="3228981522"/>
      </p:ext>
    </p:extLst>
  </p:cSld>
  <p:clrMapOvr>
    <a:masterClrMapping/>
  </p:clrMapOvr>
  <p:transition spd="slow">
    <p:fade/>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4B5D8A"/>
        </a:solidFill>
        <a:effectLst/>
      </p:bgPr>
    </p:bg>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a:xfrm>
            <a:off x="1382889" y="802661"/>
            <a:ext cx="4419600" cy="922338"/>
          </a:xfrm>
          <a:scene3d>
            <a:camera prst="orthographicFront"/>
            <a:lightRig rig="threePt" dir="t"/>
          </a:scene3d>
          <a:sp3d>
            <a:bevelT/>
          </a:sp3d>
        </p:spPr>
        <p:style>
          <a:lnRef idx="3">
            <a:schemeClr val="lt1"/>
          </a:lnRef>
          <a:fillRef idx="1">
            <a:schemeClr val="accent4"/>
          </a:fillRef>
          <a:effectRef idx="1">
            <a:schemeClr val="accent4"/>
          </a:effectRef>
          <a:fontRef idx="minor">
            <a:schemeClr val="lt1"/>
          </a:fontRef>
        </p:style>
        <p:txBody>
          <a:bodyPr/>
          <a:lstStyle/>
          <a:p>
            <a:r>
              <a:rPr lang="en-US" altLang="en-US" b="1" dirty="0">
                <a:solidFill>
                  <a:schemeClr val="tx1"/>
                </a:solidFill>
                <a:effectLst/>
              </a:rPr>
              <a:t>DAYS CELEBRATED</a:t>
            </a:r>
            <a:endParaRPr lang="de-DE" altLang="en-US" b="1" dirty="0">
              <a:solidFill>
                <a:schemeClr val="tx1"/>
              </a:solidFill>
              <a:effectLst/>
            </a:endParaRPr>
          </a:p>
        </p:txBody>
      </p:sp>
      <p:sp>
        <p:nvSpPr>
          <p:cNvPr id="261123" name="Rectangle 3"/>
          <p:cNvSpPr>
            <a:spLocks noGrp="1" noChangeArrowheads="1"/>
          </p:cNvSpPr>
          <p:nvPr>
            <p:ph type="body" sz="half" idx="1"/>
          </p:nvPr>
        </p:nvSpPr>
        <p:spPr>
          <a:xfrm>
            <a:off x="1382889" y="2006643"/>
            <a:ext cx="6324600" cy="9144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a:normAutofit/>
          </a:bodyPr>
          <a:lstStyle/>
          <a:p>
            <a:pPr>
              <a:buFont typeface="Wingdings" panose="05000000000000000000" pitchFamily="2" charset="2"/>
              <a:buNone/>
            </a:pPr>
            <a:r>
              <a:rPr lang="en-US" altLang="en-US" b="1" dirty="0"/>
              <a:t>	Besides 'times,' special days in honor of the dead were observed by the Greeks.</a:t>
            </a:r>
          </a:p>
          <a:p>
            <a:pPr>
              <a:buFont typeface="Wingdings" panose="05000000000000000000" pitchFamily="2" charset="2"/>
              <a:buNone/>
            </a:pPr>
            <a:endParaRPr lang="de-DE" altLang="en-US" b="1" dirty="0"/>
          </a:p>
        </p:txBody>
      </p:sp>
      <p:pic>
        <p:nvPicPr>
          <p:cNvPr id="261124" name="Picture 4"/>
          <p:cNvPicPr>
            <a:picLocks noGrp="1" noChangeAspect="1" noChangeArrowheads="1"/>
          </p:cNvPicPr>
          <p:nvPr>
            <p:ph sz="half" idx="2"/>
          </p:nvPr>
        </p:nvPicPr>
        <p:blipFill>
          <a:blip r:embed="rId3">
            <a:extLst>
              <a:ext uri="{28A0092B-C50C-407E-A947-70E740481C1C}">
                <a14:useLocalDpi xmlns:a14="http://schemas.microsoft.com/office/drawing/2010/main"/>
              </a:ext>
            </a:extLst>
          </a:blip>
          <a:stretch>
            <a:fillRect/>
          </a:stretch>
        </p:blipFill>
        <p:spPr>
          <a:xfrm>
            <a:off x="7990264" y="726461"/>
            <a:ext cx="2773692" cy="3701897"/>
          </a:xfrm>
        </p:spPr>
      </p:pic>
      <p:sp>
        <p:nvSpPr>
          <p:cNvPr id="3" name="TextBox 2"/>
          <p:cNvSpPr txBox="1"/>
          <p:nvPr/>
        </p:nvSpPr>
        <p:spPr>
          <a:xfrm>
            <a:off x="1371600" y="4667071"/>
            <a:ext cx="9383889" cy="120032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Several churches today celebrate pagan days in honor of the dead, such as All Soul's Day and All Saint’s Day (called Halloween by the world).  Paul forbids Believers to observe these heathen days!</a:t>
            </a:r>
            <a:endParaRPr lang="en-US" dirty="0"/>
          </a:p>
        </p:txBody>
      </p:sp>
      <p:sp>
        <p:nvSpPr>
          <p:cNvPr id="4" name="TextBox 3"/>
          <p:cNvSpPr txBox="1"/>
          <p:nvPr/>
        </p:nvSpPr>
        <p:spPr>
          <a:xfrm>
            <a:off x="1371600" y="3196035"/>
            <a:ext cx="6366933" cy="120032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"The rites took place on the … unlucky days accompanied by complete idleness and cessation of business." </a:t>
            </a:r>
            <a:r>
              <a:rPr lang="en-US" sz="2000" dirty="0">
                <a:solidFill>
                  <a:schemeClr val="bg1"/>
                </a:solidFill>
                <a:latin typeface="Arial" panose="020B0604020202020204" pitchFamily="34" charset="0"/>
                <a:cs typeface="Arial" panose="020B0604020202020204" pitchFamily="34" charset="0"/>
              </a:rPr>
              <a:t>(</a:t>
            </a:r>
            <a:r>
              <a:rPr lang="en-US" sz="2000" i="1" dirty="0">
                <a:solidFill>
                  <a:schemeClr val="bg1"/>
                </a:solidFill>
                <a:latin typeface="Arial" panose="020B0604020202020204" pitchFamily="34" charset="0"/>
                <a:cs typeface="Arial" panose="020B0604020202020204" pitchFamily="34" charset="0"/>
              </a:rPr>
              <a:t>From Rest Days</a:t>
            </a:r>
            <a:r>
              <a:rPr lang="en-US" sz="2000" dirty="0">
                <a:solidFill>
                  <a:schemeClr val="bg1"/>
                </a:solidFill>
                <a:latin typeface="Arial" panose="020B0604020202020204" pitchFamily="34" charset="0"/>
                <a:cs typeface="Arial" panose="020B0604020202020204" pitchFamily="34" charset="0"/>
              </a:rPr>
              <a:t>, p. 79.)</a:t>
            </a:r>
          </a:p>
        </p:txBody>
      </p:sp>
      <p:sp>
        <p:nvSpPr>
          <p:cNvPr id="5" name="Rectangle 4"/>
          <p:cNvSpPr/>
          <p:nvPr/>
        </p:nvSpPr>
        <p:spPr>
          <a:xfrm>
            <a:off x="381000" y="228600"/>
            <a:ext cx="11353800" cy="6324600"/>
          </a:xfrm>
          <a:prstGeom prst="rect">
            <a:avLst/>
          </a:prstGeom>
          <a:noFill/>
          <a:ln w="76200">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 xmlns:a16="http://schemas.microsoft.com/office/drawing/2014/main" id="{977FED10-183C-4CB9-9EAE-A4C72D3B8A15}"/>
              </a:ext>
            </a:extLst>
          </p:cNvPr>
          <p:cNvSpPr>
            <a:spLocks noGrp="1"/>
          </p:cNvSpPr>
          <p:nvPr>
            <p:ph type="sldNum" sz="quarter" idx="12"/>
          </p:nvPr>
        </p:nvSpPr>
        <p:spPr>
          <a:xfrm>
            <a:off x="9333089" y="6400800"/>
            <a:ext cx="2844800" cy="457200"/>
          </a:xfrm>
        </p:spPr>
        <p:txBody>
          <a:bodyPr/>
          <a:lstStyle/>
          <a:p>
            <a:fld id="{7D7C99A1-76D7-4A3D-821D-2A918DE7D534}" type="slidenum">
              <a:rPr lang="en-US" altLang="en-US" b="1" smtClean="0">
                <a:solidFill>
                  <a:srgbClr val="FFFF00"/>
                </a:solidFill>
              </a:rPr>
              <a:pPr/>
              <a:t>60</a:t>
            </a:fld>
            <a:endParaRPr lang="en-US" altLang="en-US" b="1" dirty="0">
              <a:solidFill>
                <a:srgbClr val="FFFF00"/>
              </a:solidFill>
            </a:endParaRPr>
          </a:p>
        </p:txBody>
      </p:sp>
      <p:pic>
        <p:nvPicPr>
          <p:cNvPr id="6" name="Picture 5">
            <a:extLst>
              <a:ext uri="{FF2B5EF4-FFF2-40B4-BE49-F238E27FC236}">
                <a16:creationId xmlns="" xmlns:a16="http://schemas.microsoft.com/office/drawing/2014/main" id="{16B62505-1352-43A9-91A2-2ED215F2228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pic>
        <p:nvPicPr>
          <p:cNvPr id="27033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15200" y="2152650"/>
            <a:ext cx="3429000" cy="2571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70339" name="Text Box 3"/>
          <p:cNvSpPr txBox="1">
            <a:spLocks noChangeArrowheads="1"/>
          </p:cNvSpPr>
          <p:nvPr/>
        </p:nvSpPr>
        <p:spPr bwMode="auto">
          <a:xfrm>
            <a:off x="1371600" y="533400"/>
            <a:ext cx="9372600" cy="1384995"/>
          </a:xfrm>
          <a:prstGeom prst="rect">
            <a:avLst/>
          </a:prstGeom>
          <a:solidFill>
            <a:schemeClr val="bg1">
              <a:alpha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pPr>
            <a:r>
              <a:rPr lang="en-US" altLang="en-US" sz="2800" dirty="0">
                <a:latin typeface="Arial" panose="020B0604020202020204" pitchFamily="34" charset="0"/>
                <a:cs typeface="Arial" panose="020B0604020202020204" pitchFamily="34" charset="0"/>
              </a:rPr>
              <a:t>The days the Gentile Galatians were returning to, </a:t>
            </a:r>
            <a:br>
              <a:rPr lang="en-US" altLang="en-US" sz="2800" dirty="0">
                <a:latin typeface="Arial" panose="020B0604020202020204" pitchFamily="34" charset="0"/>
                <a:cs typeface="Arial" panose="020B0604020202020204" pitchFamily="34" charset="0"/>
              </a:rPr>
            </a:br>
            <a:r>
              <a:rPr lang="en-US" altLang="en-US" sz="2800" dirty="0">
                <a:latin typeface="Arial" panose="020B0604020202020204" pitchFamily="34" charset="0"/>
                <a:cs typeface="Arial" panose="020B0604020202020204" pitchFamily="34" charset="0"/>
              </a:rPr>
              <a:t>are today the same old pagan days even now masquerading under Christian sounding names!</a:t>
            </a:r>
            <a:endParaRPr lang="de-DE" altLang="en-US" sz="2800" dirty="0">
              <a:latin typeface="Arial" panose="020B0604020202020204" pitchFamily="34" charset="0"/>
              <a:cs typeface="Arial" panose="020B0604020202020204" pitchFamily="34" charset="0"/>
            </a:endParaRPr>
          </a:p>
        </p:txBody>
      </p:sp>
      <p:sp>
        <p:nvSpPr>
          <p:cNvPr id="2" name="TextBox 1"/>
          <p:cNvSpPr txBox="1"/>
          <p:nvPr/>
        </p:nvSpPr>
        <p:spPr>
          <a:xfrm>
            <a:off x="1385711" y="2219890"/>
            <a:ext cx="5562600" cy="224676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800" dirty="0"/>
              <a:t>"Many of the holy days in the religious calendar of Christendom were borrowed, as is well known, from the festivals of ancient paganism." (</a:t>
            </a:r>
            <a:r>
              <a:rPr lang="en-US" sz="2800" i="1" dirty="0"/>
              <a:t>Rest Days</a:t>
            </a:r>
            <a:r>
              <a:rPr lang="en-US" sz="2800" dirty="0"/>
              <a:t>, p. 306.) </a:t>
            </a:r>
          </a:p>
        </p:txBody>
      </p:sp>
      <p:sp>
        <p:nvSpPr>
          <p:cNvPr id="3" name="TextBox 2"/>
          <p:cNvSpPr txBox="1"/>
          <p:nvPr/>
        </p:nvSpPr>
        <p:spPr>
          <a:xfrm>
            <a:off x="1385711" y="4875611"/>
            <a:ext cx="9358490" cy="132343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800" dirty="0"/>
              <a:t>And the Elohim of Abraham, Isaac and Israel THUNDERS </a:t>
            </a:r>
            <a:br>
              <a:rPr lang="en-US" sz="2800" dirty="0"/>
            </a:br>
            <a:r>
              <a:rPr lang="en-US" sz="2800" dirty="0"/>
              <a:t>at our people saying: </a:t>
            </a:r>
            <a:r>
              <a:rPr lang="en-US" sz="2800" b="1" dirty="0"/>
              <a:t>"LEARN NOT the way of the heathen!" </a:t>
            </a:r>
            <a:r>
              <a:rPr lang="en-US" sz="2800" dirty="0"/>
              <a:t> </a:t>
            </a:r>
            <a:br>
              <a:rPr lang="en-US" sz="2800" dirty="0"/>
            </a:br>
            <a:r>
              <a:rPr lang="en-US" sz="2400" i="1" dirty="0"/>
              <a:t>Jeremiah 10:1-4</a:t>
            </a:r>
          </a:p>
        </p:txBody>
      </p:sp>
      <p:sp>
        <p:nvSpPr>
          <p:cNvPr id="5" name="Slide Number Placeholder 4">
            <a:extLst>
              <a:ext uri="{FF2B5EF4-FFF2-40B4-BE49-F238E27FC236}">
                <a16:creationId xmlns="" xmlns:a16="http://schemas.microsoft.com/office/drawing/2014/main" id="{647D4C30-D8DA-4648-A7AB-058C0378A808}"/>
              </a:ext>
            </a:extLst>
          </p:cNvPr>
          <p:cNvSpPr>
            <a:spLocks noGrp="1"/>
          </p:cNvSpPr>
          <p:nvPr>
            <p:ph type="sldNum" sz="quarter" idx="12"/>
          </p:nvPr>
        </p:nvSpPr>
        <p:spPr>
          <a:xfrm>
            <a:off x="9448800" y="6492875"/>
            <a:ext cx="2743200" cy="365125"/>
          </a:xfrm>
        </p:spPr>
        <p:txBody>
          <a:bodyPr/>
          <a:lstStyle/>
          <a:p>
            <a:fld id="{A6D06BE0-6054-4C0C-BD15-E84F2BE51A82}" type="slidenum">
              <a:rPr lang="en-US" altLang="en-US" smtClean="0">
                <a:solidFill>
                  <a:schemeClr val="tx1"/>
                </a:solidFill>
              </a:rPr>
              <a:pPr/>
              <a:t>61</a:t>
            </a:fld>
            <a:endParaRPr lang="en-US" altLang="en-US" dirty="0">
              <a:solidFill>
                <a:schemeClr val="tx1"/>
              </a:solidFill>
            </a:endParaRPr>
          </a:p>
        </p:txBody>
      </p:sp>
      <p:sp>
        <p:nvSpPr>
          <p:cNvPr id="8" name="Rectangle 7"/>
          <p:cNvSpPr/>
          <p:nvPr/>
        </p:nvSpPr>
        <p:spPr>
          <a:xfrm>
            <a:off x="609600" y="304800"/>
            <a:ext cx="11125200" cy="6248400"/>
          </a:xfrm>
          <a:prstGeom prst="rect">
            <a:avLst/>
          </a:prstGeom>
          <a:noFill/>
          <a:ln w="7620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 xmlns:a16="http://schemas.microsoft.com/office/drawing/2014/main" id="{A2FBA8C6-9FF7-4B52-96A4-FACA997ECB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extLst>
      <p:ext uri="{BB962C8B-B14F-4D97-AF65-F5344CB8AC3E}">
        <p14:creationId xmlns:p14="http://schemas.microsoft.com/office/powerpoint/2010/main" val="30446268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pic>
        <p:nvPicPr>
          <p:cNvPr id="27033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4400" y="552450"/>
            <a:ext cx="3429000" cy="2571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angle"/>
          </a:sp3d>
          <a:extLst>
            <a:ext uri="{909E8E84-426E-40DD-AFC4-6F175D3DCCD1}">
              <a14:hiddenFill xmlns:a14="http://schemas.microsoft.com/office/drawing/2010/main">
                <a:solidFill>
                  <a:schemeClr val="accent1"/>
                </a:solidFill>
              </a14:hiddenFill>
            </a:ext>
          </a:extLst>
        </p:spPr>
      </p:pic>
      <p:sp>
        <p:nvSpPr>
          <p:cNvPr id="4" name="TextBox 3"/>
          <p:cNvSpPr txBox="1"/>
          <p:nvPr/>
        </p:nvSpPr>
        <p:spPr>
          <a:xfrm rot="20097480">
            <a:off x="1556689" y="2194209"/>
            <a:ext cx="8535696" cy="1569660"/>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3200" b="1" dirty="0"/>
              <a:t>One wonders, how long it will take </a:t>
            </a:r>
            <a:br>
              <a:rPr lang="en-US" sz="3200" b="1" dirty="0"/>
            </a:br>
            <a:r>
              <a:rPr lang="en-US" sz="3200" b="1" dirty="0"/>
              <a:t>for professed Christians to </a:t>
            </a:r>
            <a:br>
              <a:rPr lang="en-US" sz="3200" b="1" dirty="0"/>
            </a:br>
            <a:r>
              <a:rPr lang="en-US" sz="3200" b="1" dirty="0"/>
              <a:t>get that message?</a:t>
            </a:r>
          </a:p>
        </p:txBody>
      </p:sp>
      <p:sp>
        <p:nvSpPr>
          <p:cNvPr id="5" name="Slide Number Placeholder 4">
            <a:extLst>
              <a:ext uri="{FF2B5EF4-FFF2-40B4-BE49-F238E27FC236}">
                <a16:creationId xmlns="" xmlns:a16="http://schemas.microsoft.com/office/drawing/2014/main" id="{647D4C30-D8DA-4648-A7AB-058C0378A808}"/>
              </a:ext>
            </a:extLst>
          </p:cNvPr>
          <p:cNvSpPr>
            <a:spLocks noGrp="1"/>
          </p:cNvSpPr>
          <p:nvPr>
            <p:ph type="sldNum" sz="quarter" idx="12"/>
          </p:nvPr>
        </p:nvSpPr>
        <p:spPr>
          <a:xfrm>
            <a:off x="9448800" y="6492875"/>
            <a:ext cx="2743200" cy="365125"/>
          </a:xfrm>
        </p:spPr>
        <p:txBody>
          <a:bodyPr/>
          <a:lstStyle/>
          <a:p>
            <a:fld id="{A6D06BE0-6054-4C0C-BD15-E84F2BE51A82}" type="slidenum">
              <a:rPr lang="en-US" altLang="en-US" smtClean="0">
                <a:solidFill>
                  <a:schemeClr val="tx1"/>
                </a:solidFill>
              </a:rPr>
              <a:pPr/>
              <a:t>62</a:t>
            </a:fld>
            <a:endParaRPr lang="en-US" altLang="en-US" dirty="0">
              <a:solidFill>
                <a:schemeClr val="tx1"/>
              </a:solidFill>
            </a:endParaRPr>
          </a:p>
        </p:txBody>
      </p:sp>
      <p:pic>
        <p:nvPicPr>
          <p:cNvPr id="1026" name="Picture 2" descr="C:\Users\Rae\Desktop\Edit Tschoepe for CCC\2. Galatians &amp; Beggerly Elements\questions16 people.jpg"/>
          <p:cNvPicPr>
            <a:picLocks noChangeAspect="1" noChangeArrowheads="1"/>
          </p:cNvPicPr>
          <p:nvPr/>
        </p:nvPicPr>
        <p:blipFill>
          <a:blip r:embed="rId4" cstate="email">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a:ext>
            </a:extLst>
          </a:blip>
          <a:srcRect/>
          <a:stretch>
            <a:fillRect/>
          </a:stretch>
        </p:blipFill>
        <p:spPr bwMode="auto">
          <a:xfrm>
            <a:off x="8001000" y="1514475"/>
            <a:ext cx="3475716" cy="4733925"/>
          </a:xfrm>
          <a:prstGeom prst="ellipse">
            <a:avLst/>
          </a:prstGeom>
          <a:ln w="63500" cap="rnd">
            <a:solidFill>
              <a:schemeClr val="accent4">
                <a:lumMod val="7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7" name="Rectangle 6"/>
          <p:cNvSpPr/>
          <p:nvPr/>
        </p:nvSpPr>
        <p:spPr>
          <a:xfrm>
            <a:off x="609600" y="304800"/>
            <a:ext cx="11125200" cy="6248400"/>
          </a:xfrm>
          <a:prstGeom prst="rect">
            <a:avLst/>
          </a:prstGeom>
          <a:noFill/>
          <a:ln w="7620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 xmlns:a16="http://schemas.microsoft.com/office/drawing/2014/main" id="{A2FBA8C6-9FF7-4B52-96A4-FACA997ECBA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78530" name="Rectangle 2"/>
          <p:cNvSpPr>
            <a:spLocks noGrp="1" noChangeArrowheads="1"/>
          </p:cNvSpPr>
          <p:nvPr>
            <p:ph type="body" sz="half" idx="1"/>
          </p:nvPr>
        </p:nvSpPr>
        <p:spPr>
          <a:xfrm>
            <a:off x="1310922" y="1828800"/>
            <a:ext cx="9661878" cy="898872"/>
          </a:xfrm>
          <a:solidFill>
            <a:srgbClr val="0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5"/>
          </a:fillRef>
          <a:effectRef idx="1">
            <a:schemeClr val="accent5"/>
          </a:effectRef>
          <a:fontRef idx="minor">
            <a:schemeClr val="lt1"/>
          </a:fontRef>
        </p:style>
        <p:txBody>
          <a:bodyPr>
            <a:normAutofit/>
          </a:bodyPr>
          <a:lstStyle/>
          <a:p>
            <a:pPr algn="ctr">
              <a:buFont typeface="Wingdings" panose="05000000000000000000" pitchFamily="2" charset="2"/>
              <a:buNone/>
            </a:pPr>
            <a:r>
              <a:rPr lang="en-US" altLang="en-US" dirty="0"/>
              <a:t>	</a:t>
            </a:r>
            <a:r>
              <a:rPr lang="en-US" altLang="en-US" sz="2600" b="1" dirty="0">
                <a:solidFill>
                  <a:srgbClr val="FFFF00"/>
                </a:solidFill>
                <a:latin typeface="Arial" panose="020B0604020202020204" pitchFamily="34" charset="0"/>
                <a:cs typeface="Arial" panose="020B0604020202020204" pitchFamily="34" charset="0"/>
              </a:rPr>
              <a:t>These days, consecrated to deities of the State religious cults, were 'unlucky' because of the influence of the gods.</a:t>
            </a:r>
            <a:endParaRPr lang="de-DE" altLang="en-US" sz="2600" b="1" dirty="0">
              <a:solidFill>
                <a:srgbClr val="FFFF00"/>
              </a:solidFill>
              <a:latin typeface="Arial" panose="020B0604020202020204" pitchFamily="34" charset="0"/>
              <a:cs typeface="Arial" panose="020B0604020202020204" pitchFamily="34" charset="0"/>
            </a:endParaRPr>
          </a:p>
        </p:txBody>
      </p:sp>
      <p:pic>
        <p:nvPicPr>
          <p:cNvPr id="278531" name="Picture 3"/>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8153400" y="3048000"/>
            <a:ext cx="2782480" cy="31182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8532" name="Text Box 4"/>
          <p:cNvSpPr txBox="1">
            <a:spLocks noChangeArrowheads="1"/>
          </p:cNvSpPr>
          <p:nvPr/>
        </p:nvSpPr>
        <p:spPr bwMode="auto">
          <a:xfrm>
            <a:off x="1714500" y="609600"/>
            <a:ext cx="8763000" cy="954107"/>
          </a:xfrm>
          <a:prstGeom prst="rect">
            <a:avLst/>
          </a:prstGeom>
          <a:ln/>
          <a:scene3d>
            <a:camera prst="orthographicFront"/>
            <a:lightRig rig="threePt" dir="t"/>
          </a:scene3d>
          <a:sp3d>
            <a:bevelT w="165100" prst="coolSlant"/>
          </a:sp3d>
        </p:spPr>
        <p:style>
          <a:lnRef idx="2">
            <a:schemeClr val="dk1"/>
          </a:lnRef>
          <a:fillRef idx="1">
            <a:schemeClr val="lt1"/>
          </a:fillRef>
          <a:effectRef idx="0">
            <a:schemeClr val="dk1"/>
          </a:effectRef>
          <a:fontRef idx="minor">
            <a:schemeClr val="dk1"/>
          </a:fontRef>
        </p:style>
        <p:txBody>
          <a:bodyPr wrap="square">
            <a:spAutoFit/>
          </a:bodyPr>
          <a:lstStyle/>
          <a:p>
            <a:pPr>
              <a:spcBef>
                <a:spcPct val="50000"/>
              </a:spcBef>
            </a:pPr>
            <a:r>
              <a:rPr lang="en-US" altLang="en-US" sz="2800"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There were </a:t>
            </a:r>
            <a:r>
              <a:rPr lang="en-US" altLang="en-US" sz="2800" b="1" dirty="0">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rPr>
              <a:t>numerous days observed</a:t>
            </a:r>
            <a:r>
              <a:rPr lang="en-US" altLang="en-US" sz="2800" dirty="0">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altLang="en-US" sz="2800"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as </a:t>
            </a:r>
            <a:br>
              <a:rPr lang="en-US" altLang="en-US" sz="2800"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br>
            <a:r>
              <a:rPr lang="en-US" altLang="en-US" sz="2800" b="1" dirty="0">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rPr>
              <a:t>idolatrous festivals</a:t>
            </a:r>
            <a:r>
              <a:rPr lang="en-US" altLang="en-US" sz="28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altLang="en-US" sz="2800"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through old heathen idolatry.</a:t>
            </a:r>
            <a:endParaRPr lang="de-DE" altLang="en-US" sz="2800"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 name="TextBox 1"/>
          <p:cNvSpPr txBox="1"/>
          <p:nvPr/>
        </p:nvSpPr>
        <p:spPr>
          <a:xfrm>
            <a:off x="1310922" y="2973850"/>
            <a:ext cx="6553200" cy="320087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2600" dirty="0">
                <a:solidFill>
                  <a:schemeClr val="bg1"/>
                </a:solidFill>
                <a:latin typeface="Arial" panose="020B0604020202020204" pitchFamily="34" charset="0"/>
                <a:cs typeface="Arial" panose="020B0604020202020204" pitchFamily="34" charset="0"/>
              </a:rPr>
              <a:t>These civil and religious days were "regarded as unsuitable for many purposes, both public and private: </a:t>
            </a:r>
            <a:br>
              <a:rPr lang="en-US" sz="2600" dirty="0">
                <a:solidFill>
                  <a:schemeClr val="bg1"/>
                </a:solidFill>
                <a:latin typeface="Arial" panose="020B0604020202020204" pitchFamily="34" charset="0"/>
                <a:cs typeface="Arial" panose="020B0604020202020204" pitchFamily="34" charset="0"/>
              </a:rPr>
            </a:br>
            <a:r>
              <a:rPr lang="en-US" sz="2600" dirty="0">
                <a:solidFill>
                  <a:schemeClr val="bg1"/>
                </a:solidFill>
                <a:latin typeface="Arial" panose="020B0604020202020204" pitchFamily="34" charset="0"/>
                <a:cs typeface="Arial" panose="020B0604020202020204" pitchFamily="34" charset="0"/>
              </a:rPr>
              <a:t>for battles, levies, sacred rites, journeys and marriages.  We are told they owed their unlucky quality to the pronouncement of the Senate and pontiffs."</a:t>
            </a:r>
            <a:r>
              <a:rPr lang="en-US" sz="2400" dirty="0">
                <a:solidFill>
                  <a:schemeClr val="bg1"/>
                </a:solidFill>
              </a:rPr>
              <a:t> </a:t>
            </a:r>
            <a:br>
              <a:rPr lang="en-US" sz="2400" dirty="0">
                <a:solidFill>
                  <a:schemeClr val="bg1"/>
                </a:solidFill>
              </a:rPr>
            </a:br>
            <a:r>
              <a:rPr lang="en-US" sz="2000" i="1" dirty="0">
                <a:solidFill>
                  <a:schemeClr val="bg1"/>
                </a:solidFill>
              </a:rPr>
              <a:t>(From Rest Days by Webster, p. 171.)</a:t>
            </a:r>
            <a:endParaRPr lang="en-US" sz="2400" i="1" dirty="0">
              <a:solidFill>
                <a:schemeClr val="bg1"/>
              </a:solidFill>
            </a:endParaRPr>
          </a:p>
        </p:txBody>
      </p:sp>
      <p:sp>
        <p:nvSpPr>
          <p:cNvPr id="3" name="Rectangle 2"/>
          <p:cNvSpPr/>
          <p:nvPr/>
        </p:nvSpPr>
        <p:spPr>
          <a:xfrm>
            <a:off x="609600" y="304800"/>
            <a:ext cx="11125200" cy="6248400"/>
          </a:xfrm>
          <a:prstGeom prst="rect">
            <a:avLst/>
          </a:prstGeom>
          <a:noFill/>
          <a:ln w="7620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 xmlns:a16="http://schemas.microsoft.com/office/drawing/2014/main" id="{5FFDBE0F-D5B8-4910-9722-34772F4BD632}"/>
              </a:ext>
            </a:extLst>
          </p:cNvPr>
          <p:cNvSpPr>
            <a:spLocks noGrp="1"/>
          </p:cNvSpPr>
          <p:nvPr>
            <p:ph type="sldNum" sz="quarter" idx="12"/>
          </p:nvPr>
        </p:nvSpPr>
        <p:spPr>
          <a:xfrm>
            <a:off x="8737600" y="6172200"/>
            <a:ext cx="2844800" cy="457200"/>
          </a:xfrm>
        </p:spPr>
        <p:txBody>
          <a:bodyPr/>
          <a:lstStyle/>
          <a:p>
            <a:fld id="{7D7C99A1-76D7-4A3D-821D-2A918DE7D534}" type="slidenum">
              <a:rPr lang="en-US" altLang="en-US" smtClean="0">
                <a:solidFill>
                  <a:schemeClr val="bg1"/>
                </a:solidFill>
              </a:rPr>
              <a:pPr/>
              <a:t>63</a:t>
            </a:fld>
            <a:endParaRPr lang="en-US" altLang="en-US" dirty="0">
              <a:solidFill>
                <a:schemeClr val="bg1"/>
              </a:solidFill>
            </a:endParaRPr>
          </a:p>
        </p:txBody>
      </p:sp>
      <p:pic>
        <p:nvPicPr>
          <p:cNvPr id="5" name="Picture 4">
            <a:extLst>
              <a:ext uri="{FF2B5EF4-FFF2-40B4-BE49-F238E27FC236}">
                <a16:creationId xmlns="" xmlns:a16="http://schemas.microsoft.com/office/drawing/2014/main" id="{BB2301F0-E895-44EB-89CB-E35BB48452F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8530">
                                            <p:bg/>
                                          </p:spTgt>
                                        </p:tgtEl>
                                        <p:attrNameLst>
                                          <p:attrName>style.visibility</p:attrName>
                                        </p:attrNameLst>
                                      </p:cBhvr>
                                      <p:to>
                                        <p:strVal val="visible"/>
                                      </p:to>
                                    </p:set>
                                    <p:animEffect transition="in" filter="barn(inVertical)">
                                      <p:cBhvr>
                                        <p:cTn id="7" dur="500"/>
                                        <p:tgtEl>
                                          <p:spTgt spid="278530">
                                            <p:bg/>
                                          </p:spTgt>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78530">
                                            <p:txEl>
                                              <p:pRg st="0" end="0"/>
                                            </p:txEl>
                                          </p:spTgt>
                                        </p:tgtEl>
                                        <p:attrNameLst>
                                          <p:attrName>style.visibility</p:attrName>
                                        </p:attrNameLst>
                                      </p:cBhvr>
                                      <p:to>
                                        <p:strVal val="visible"/>
                                      </p:to>
                                    </p:set>
                                    <p:animEffect transition="in" filter="barn(inVertical)">
                                      <p:cBhvr>
                                        <p:cTn id="11" dur="500"/>
                                        <p:tgtEl>
                                          <p:spTgt spid="27853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0" grpId="0" uiExpand="1" build="p" animBg="1"/>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BE9DA"/>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41021" y="631805"/>
            <a:ext cx="2701383" cy="32443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TextBox 2"/>
          <p:cNvSpPr txBox="1"/>
          <p:nvPr/>
        </p:nvSpPr>
        <p:spPr>
          <a:xfrm>
            <a:off x="1936297" y="644505"/>
            <a:ext cx="5358492" cy="132343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wrap="square" rtlCol="0">
            <a:spAutoFit/>
            <a:sp3d extrusionH="57150">
              <a:bevelT h="25400" prst="softRound"/>
            </a:sp3d>
          </a:bodyPr>
          <a:lstStyle/>
          <a:p>
            <a:r>
              <a:rPr lang="en-US" sz="4000" b="1" dirty="0">
                <a:ln>
                  <a:solidFill>
                    <a:sysClr val="windowText" lastClr="000000"/>
                  </a:solidFill>
                </a:ln>
                <a:latin typeface="Copperplate Gothic Bold" pitchFamily="34" charset="0"/>
              </a:rPr>
              <a:t>Unlucky  Friday </a:t>
            </a:r>
            <a:br>
              <a:rPr lang="en-US" sz="4000" b="1" dirty="0">
                <a:ln>
                  <a:solidFill>
                    <a:sysClr val="windowText" lastClr="000000"/>
                  </a:solidFill>
                </a:ln>
                <a:latin typeface="Copperplate Gothic Bold" pitchFamily="34" charset="0"/>
              </a:rPr>
            </a:br>
            <a:r>
              <a:rPr lang="en-US" sz="4000" b="1" dirty="0">
                <a:ln>
                  <a:solidFill>
                    <a:sysClr val="windowText" lastClr="000000"/>
                  </a:solidFill>
                </a:ln>
                <a:latin typeface="Copperplate Gothic Bold" pitchFamily="34" charset="0"/>
              </a:rPr>
              <a:t>the 13th?</a:t>
            </a:r>
          </a:p>
        </p:txBody>
      </p:sp>
      <p:sp>
        <p:nvSpPr>
          <p:cNvPr id="4" name="TextBox 3"/>
          <p:cNvSpPr txBox="1"/>
          <p:nvPr/>
        </p:nvSpPr>
        <p:spPr>
          <a:xfrm>
            <a:off x="1243693" y="2253959"/>
            <a:ext cx="6743700" cy="138499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800" dirty="0"/>
              <a:t>How many people today, even so-called Believers, continue similar beliefs? Have you never heard of unlucky Friday the thirteenth?</a:t>
            </a:r>
          </a:p>
        </p:txBody>
      </p:sp>
      <p:sp>
        <p:nvSpPr>
          <p:cNvPr id="5" name="TextBox 4"/>
          <p:cNvSpPr txBox="1"/>
          <p:nvPr/>
        </p:nvSpPr>
        <p:spPr>
          <a:xfrm>
            <a:off x="1119187" y="4114800"/>
            <a:ext cx="10310813" cy="1815882"/>
          </a:xfrm>
          <a:prstGeom prst="rect">
            <a:avLst/>
          </a:prstGeom>
          <a:solidFill>
            <a:srgbClr val="FFFF00"/>
          </a:solidFill>
          <a:ln w="57150">
            <a:solidFill>
              <a:srgbClr val="C0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angle"/>
          </a:sp3d>
        </p:spPr>
        <p:txBody>
          <a:bodyPr wrap="square" rtlCol="0">
            <a:spAutoFit/>
          </a:bodyPr>
          <a:lstStyle/>
          <a:p>
            <a:r>
              <a:rPr lang="en-US" sz="2800" dirty="0">
                <a:latin typeface="Arial Rounded MT Bold" pitchFamily="34" charset="0"/>
                <a:cs typeface="Arial" panose="020B0604020202020204" pitchFamily="34" charset="0"/>
              </a:rPr>
              <a:t>Paul tried to educate these Galatians to forego this foolish and superstitious regard for heathen days. </a:t>
            </a:r>
            <a:br>
              <a:rPr lang="en-US" sz="2800" dirty="0">
                <a:latin typeface="Arial Rounded MT Bold" pitchFamily="34" charset="0"/>
                <a:cs typeface="Arial" panose="020B0604020202020204" pitchFamily="34" charset="0"/>
              </a:rPr>
            </a:br>
            <a:r>
              <a:rPr lang="en-US" sz="2800" dirty="0">
                <a:latin typeface="Arial Rounded MT Bold" pitchFamily="34" charset="0"/>
                <a:cs typeface="Arial" panose="020B0604020202020204" pitchFamily="34" charset="0"/>
              </a:rPr>
              <a:t>The same should be done today. </a:t>
            </a:r>
            <a:br>
              <a:rPr lang="en-US" sz="2800" dirty="0">
                <a:latin typeface="Arial Rounded MT Bold" pitchFamily="34" charset="0"/>
                <a:cs typeface="Arial" panose="020B0604020202020204" pitchFamily="34" charset="0"/>
              </a:rPr>
            </a:br>
            <a:r>
              <a:rPr lang="en-US" sz="2800" dirty="0">
                <a:solidFill>
                  <a:srgbClr val="FF0000"/>
                </a:solidFill>
                <a:latin typeface="Arial Rounded MT Bold" pitchFamily="34" charset="0"/>
                <a:cs typeface="Arial" panose="020B0604020202020204" pitchFamily="34" charset="0"/>
              </a:rPr>
              <a:t>Let us educate Believers to let go of these pagan festivals. </a:t>
            </a:r>
          </a:p>
        </p:txBody>
      </p:sp>
      <p:sp>
        <p:nvSpPr>
          <p:cNvPr id="6" name="Rectangle 5"/>
          <p:cNvSpPr/>
          <p:nvPr/>
        </p:nvSpPr>
        <p:spPr>
          <a:xfrm>
            <a:off x="609600" y="381000"/>
            <a:ext cx="11201400" cy="6019800"/>
          </a:xfrm>
          <a:prstGeom prst="rect">
            <a:avLst/>
          </a:prstGeom>
          <a:noFill/>
          <a:ln w="76200">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 xmlns:a16="http://schemas.microsoft.com/office/drawing/2014/main" id="{10387DAA-869E-4FF8-BD30-5947FBC9A349}"/>
              </a:ext>
            </a:extLst>
          </p:cNvPr>
          <p:cNvSpPr>
            <a:spLocks noGrp="1"/>
          </p:cNvSpPr>
          <p:nvPr>
            <p:ph type="sldNum" sz="quarter" idx="12"/>
          </p:nvPr>
        </p:nvSpPr>
        <p:spPr>
          <a:xfrm>
            <a:off x="8610600" y="6356354"/>
            <a:ext cx="3505200" cy="365125"/>
          </a:xfrm>
        </p:spPr>
        <p:txBody>
          <a:bodyPr/>
          <a:lstStyle/>
          <a:p>
            <a:fld id="{A6D06BE0-6054-4C0C-BD15-E84F2BE51A82}" type="slidenum">
              <a:rPr lang="en-US" altLang="en-US" smtClean="0">
                <a:solidFill>
                  <a:srgbClr val="C00000"/>
                </a:solidFill>
              </a:rPr>
              <a:pPr/>
              <a:t>64</a:t>
            </a:fld>
            <a:endParaRPr lang="en-US" altLang="en-US" dirty="0">
              <a:solidFill>
                <a:srgbClr val="C00000"/>
              </a:solidFill>
            </a:endParaRPr>
          </a:p>
        </p:txBody>
      </p:sp>
      <p:pic>
        <p:nvPicPr>
          <p:cNvPr id="9" name="Picture 8">
            <a:extLst>
              <a:ext uri="{FF2B5EF4-FFF2-40B4-BE49-F238E27FC236}">
                <a16:creationId xmlns="" xmlns:a16="http://schemas.microsoft.com/office/drawing/2014/main" id="{31A11D64-2BF9-45B3-B937-234F0652082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extLst>
      <p:ext uri="{BB962C8B-B14F-4D97-AF65-F5344CB8AC3E}">
        <p14:creationId xmlns:p14="http://schemas.microsoft.com/office/powerpoint/2010/main" val="13947971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500" fill="hold"/>
                                        <p:tgtEl>
                                          <p:spTgt spid="4"/>
                                        </p:tgtEl>
                                        <p:attrNameLst>
                                          <p:attrName>ppt_w</p:attrName>
                                        </p:attrNameLst>
                                      </p:cBhvr>
                                      <p:tavLst>
                                        <p:tav tm="0">
                                          <p:val>
                                            <p:fltVal val="0"/>
                                          </p:val>
                                        </p:tav>
                                        <p:tav tm="100000">
                                          <p:val>
                                            <p:strVal val="#ppt_w"/>
                                          </p:val>
                                        </p:tav>
                                      </p:tavLst>
                                    </p:anim>
                                    <p:anim calcmode="lin" valueType="num">
                                      <p:cBhvr>
                                        <p:cTn id="8" dur="2500" fill="hold"/>
                                        <p:tgtEl>
                                          <p:spTgt spid="4"/>
                                        </p:tgtEl>
                                        <p:attrNameLst>
                                          <p:attrName>ppt_h</p:attrName>
                                        </p:attrNameLst>
                                      </p:cBhvr>
                                      <p:tavLst>
                                        <p:tav tm="0">
                                          <p:val>
                                            <p:fltVal val="0"/>
                                          </p:val>
                                        </p:tav>
                                        <p:tav tm="100000">
                                          <p:val>
                                            <p:strVal val="#ppt_h"/>
                                          </p:val>
                                        </p:tav>
                                      </p:tavLst>
                                    </p:anim>
                                    <p:anim calcmode="lin" valueType="num">
                                      <p:cBhvr>
                                        <p:cTn id="9" dur="25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25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F66"/>
        </a:solidFill>
        <a:effectLst/>
      </p:bgPr>
    </p:bg>
    <p:spTree>
      <p:nvGrpSpPr>
        <p:cNvPr id="1" name=""/>
        <p:cNvGrpSpPr/>
        <p:nvPr/>
      </p:nvGrpSpPr>
      <p:grpSpPr>
        <a:xfrm>
          <a:off x="0" y="0"/>
          <a:ext cx="0" cy="0"/>
          <a:chOff x="0" y="0"/>
          <a:chExt cx="0" cy="0"/>
        </a:xfrm>
      </p:grpSpPr>
      <p:sp>
        <p:nvSpPr>
          <p:cNvPr id="288772" name="Text Box 4"/>
          <p:cNvSpPr txBox="1">
            <a:spLocks noChangeArrowheads="1"/>
          </p:cNvSpPr>
          <p:nvPr/>
        </p:nvSpPr>
        <p:spPr bwMode="auto">
          <a:xfrm>
            <a:off x="1295400" y="1066800"/>
            <a:ext cx="9525000" cy="107721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wrap="square">
            <a:spAutoFit/>
          </a:bodyPr>
          <a:lstStyle/>
          <a:p>
            <a:r>
              <a:rPr lang="en-US" altLang="en-US" sz="3200" dirty="0">
                <a:solidFill>
                  <a:schemeClr val="bg1"/>
                </a:solidFill>
                <a:latin typeface="Arial" panose="020B0604020202020204" pitchFamily="34" charset="0"/>
                <a:cs typeface="Arial" panose="020B0604020202020204" pitchFamily="34" charset="0"/>
              </a:rPr>
              <a:t>In Gal. 4:10 Paul also mentions </a:t>
            </a:r>
            <a:br>
              <a:rPr lang="en-US" altLang="en-US" sz="3200" dirty="0">
                <a:solidFill>
                  <a:schemeClr val="bg1"/>
                </a:solidFill>
                <a:latin typeface="Arial" panose="020B0604020202020204" pitchFamily="34" charset="0"/>
                <a:cs typeface="Arial" panose="020B0604020202020204" pitchFamily="34" charset="0"/>
              </a:rPr>
            </a:br>
            <a:r>
              <a:rPr lang="en-US" altLang="en-US" sz="3200" b="1" dirty="0">
                <a:solidFill>
                  <a:schemeClr val="bg1"/>
                </a:solidFill>
                <a:latin typeface="Arial" panose="020B0604020202020204" pitchFamily="34" charset="0"/>
                <a:cs typeface="Arial" panose="020B0604020202020204" pitchFamily="34" charset="0"/>
              </a:rPr>
              <a:t>"months and years" -</a:t>
            </a:r>
            <a:r>
              <a:rPr lang="en-US" altLang="en-US" sz="3200" dirty="0">
                <a:solidFill>
                  <a:schemeClr val="bg1"/>
                </a:solidFill>
                <a:latin typeface="Arial" panose="020B0604020202020204" pitchFamily="34" charset="0"/>
                <a:cs typeface="Arial" panose="020B0604020202020204" pitchFamily="34" charset="0"/>
              </a:rPr>
              <a:t> another heathen custom!</a:t>
            </a:r>
          </a:p>
        </p:txBody>
      </p:sp>
      <p:sp>
        <p:nvSpPr>
          <p:cNvPr id="2" name="TextBox 1"/>
          <p:cNvSpPr txBox="1"/>
          <p:nvPr/>
        </p:nvSpPr>
        <p:spPr>
          <a:xfrm>
            <a:off x="1828800" y="2438400"/>
            <a:ext cx="8382000" cy="107721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b="1" dirty="0">
                <a:latin typeface="Tw Cen MT Condensed" panose="020B0606020104020203" pitchFamily="34" charset="0"/>
              </a:rPr>
              <a:t>Heathen festivals were held, during the months of the year in honor of the Greek gods!</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763000" y="3767681"/>
            <a:ext cx="1941751" cy="2170730"/>
          </a:xfrm>
          <a:prstGeom prst="rect">
            <a:avLst/>
          </a:prstGeom>
          <a:ln w="38100" cap="sq">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TextBox 3"/>
          <p:cNvSpPr txBox="1"/>
          <p:nvPr/>
        </p:nvSpPr>
        <p:spPr>
          <a:xfrm>
            <a:off x="1828800" y="3848367"/>
            <a:ext cx="6553200" cy="209288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600" b="1" dirty="0">
                <a:latin typeface="Rockwell" pitchFamily="18" charset="0"/>
              </a:rPr>
              <a:t>The months of April and October were dedicated to the Greek god of Apollo, the god of  prophecy, music, intellectual pursuits, healing, plagues, and sometimes, the sun. </a:t>
            </a:r>
          </a:p>
        </p:txBody>
      </p:sp>
      <p:sp>
        <p:nvSpPr>
          <p:cNvPr id="5" name="Rectangle 4"/>
          <p:cNvSpPr/>
          <p:nvPr/>
        </p:nvSpPr>
        <p:spPr>
          <a:xfrm>
            <a:off x="533400" y="381000"/>
            <a:ext cx="11125200" cy="6019800"/>
          </a:xfrm>
          <a:prstGeom prst="rect">
            <a:avLst/>
          </a:prstGeom>
          <a:noFill/>
          <a:ln w="76200">
            <a:solidFill>
              <a:srgbClr val="00206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 xmlns:a16="http://schemas.microsoft.com/office/drawing/2014/main" id="{690608B8-D5BB-4DBB-ADCF-19A33F879D7E}"/>
              </a:ext>
            </a:extLst>
          </p:cNvPr>
          <p:cNvSpPr>
            <a:spLocks noGrp="1"/>
          </p:cNvSpPr>
          <p:nvPr>
            <p:ph type="sldNum" sz="quarter" idx="12"/>
          </p:nvPr>
        </p:nvSpPr>
        <p:spPr>
          <a:xfrm>
            <a:off x="9448800" y="6431628"/>
            <a:ext cx="2743200" cy="365125"/>
          </a:xfrm>
        </p:spPr>
        <p:txBody>
          <a:bodyPr/>
          <a:lstStyle/>
          <a:p>
            <a:fld id="{61979510-E8D4-4E31-8606-3131D7CDED41}" type="slidenum">
              <a:rPr lang="en-US" altLang="en-US" b="1" smtClean="0"/>
              <a:pPr/>
              <a:t>65</a:t>
            </a:fld>
            <a:endParaRPr lang="en-US" altLang="en-US" b="1" dirty="0"/>
          </a:p>
        </p:txBody>
      </p:sp>
      <p:pic>
        <p:nvPicPr>
          <p:cNvPr id="7" name="Picture 6">
            <a:extLst>
              <a:ext uri="{FF2B5EF4-FFF2-40B4-BE49-F238E27FC236}">
                <a16:creationId xmlns="" xmlns:a16="http://schemas.microsoft.com/office/drawing/2014/main" id="{A0494557-E57B-4845-8585-8A4278B2F81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674A34"/>
        </a:solidFill>
        <a:effectLst/>
      </p:bgPr>
    </p:bg>
    <p:spTree>
      <p:nvGrpSpPr>
        <p:cNvPr id="1" name=""/>
        <p:cNvGrpSpPr/>
        <p:nvPr/>
      </p:nvGrpSpPr>
      <p:grpSpPr>
        <a:xfrm>
          <a:off x="0" y="0"/>
          <a:ext cx="0" cy="0"/>
          <a:chOff x="0" y="0"/>
          <a:chExt cx="0" cy="0"/>
        </a:xfrm>
      </p:grpSpPr>
      <p:sp>
        <p:nvSpPr>
          <p:cNvPr id="293892" name="Rectangle 4"/>
          <p:cNvSpPr>
            <a:spLocks noGrp="1" noChangeArrowheads="1"/>
          </p:cNvSpPr>
          <p:nvPr>
            <p:ph type="title"/>
          </p:nvPr>
        </p:nvSpPr>
        <p:spPr>
          <a:xfrm>
            <a:off x="2133600" y="990600"/>
            <a:ext cx="7467600" cy="9906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oAutofit/>
          </a:bodyPr>
          <a:lstStyle/>
          <a:p>
            <a:pPr algn="ctr"/>
            <a:r>
              <a:rPr lang="en-US" altLang="en-US" sz="4800" b="1" dirty="0"/>
              <a:t>Zeus, was their highest god!</a:t>
            </a:r>
            <a:r>
              <a:rPr lang="en-US" altLang="en-US" sz="4800" dirty="0"/>
              <a:t> </a:t>
            </a:r>
          </a:p>
        </p:txBody>
      </p:sp>
      <p:pic>
        <p:nvPicPr>
          <p:cNvPr id="293891" name="Picture 3"/>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8000999" y="2438400"/>
            <a:ext cx="2770539" cy="3108543"/>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TextBox 2"/>
          <p:cNvSpPr txBox="1"/>
          <p:nvPr/>
        </p:nvSpPr>
        <p:spPr>
          <a:xfrm>
            <a:off x="1143000" y="2438400"/>
            <a:ext cx="6400800" cy="310854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800" b="1" dirty="0"/>
              <a:t>The month of February and June </a:t>
            </a:r>
            <a:br>
              <a:rPr lang="en-US" sz="2800" b="1" dirty="0"/>
            </a:br>
            <a:r>
              <a:rPr lang="en-US" sz="2800" b="1" dirty="0"/>
              <a:t>were dedicated to Zeus. </a:t>
            </a:r>
            <a:br>
              <a:rPr lang="en-US" sz="2800" b="1" dirty="0"/>
            </a:br>
            <a:r>
              <a:rPr lang="en-US" sz="2800" b="1" dirty="0"/>
              <a:t>He was considered to be the </a:t>
            </a:r>
            <a:br>
              <a:rPr lang="en-US" sz="2800" b="1" dirty="0"/>
            </a:br>
            <a:r>
              <a:rPr lang="en-US" sz="2800" b="1" dirty="0"/>
              <a:t>god of the sky and weather.  </a:t>
            </a:r>
            <a:br>
              <a:rPr lang="en-US" sz="2800" b="1" dirty="0"/>
            </a:br>
            <a:r>
              <a:rPr lang="en-US" sz="2800" b="1" dirty="0"/>
              <a:t>His image appeared on most Greek coins.</a:t>
            </a:r>
          </a:p>
          <a:p>
            <a:r>
              <a:rPr lang="en-US" sz="2800" b="1" dirty="0"/>
              <a:t>For the Greeks, he was the King of the gods, who oversaw the universe.  </a:t>
            </a:r>
          </a:p>
        </p:txBody>
      </p:sp>
      <p:sp>
        <p:nvSpPr>
          <p:cNvPr id="4" name="Rectangle 3"/>
          <p:cNvSpPr/>
          <p:nvPr/>
        </p:nvSpPr>
        <p:spPr>
          <a:xfrm>
            <a:off x="609600" y="381000"/>
            <a:ext cx="11049000" cy="6096000"/>
          </a:xfrm>
          <a:prstGeom prst="rect">
            <a:avLst/>
          </a:prstGeom>
          <a:noFill/>
          <a:ln w="76200">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 xmlns:a16="http://schemas.microsoft.com/office/drawing/2014/main" id="{CE5A9B9D-41F5-4029-ADE4-5DE19BDF564D}"/>
              </a:ext>
            </a:extLst>
          </p:cNvPr>
          <p:cNvSpPr>
            <a:spLocks noGrp="1"/>
          </p:cNvSpPr>
          <p:nvPr>
            <p:ph type="sldNum" sz="quarter" idx="12"/>
          </p:nvPr>
        </p:nvSpPr>
        <p:spPr>
          <a:xfrm>
            <a:off x="9309100" y="6356350"/>
            <a:ext cx="2844800" cy="476250"/>
          </a:xfrm>
        </p:spPr>
        <p:txBody>
          <a:bodyPr/>
          <a:lstStyle/>
          <a:p>
            <a:fld id="{456F0783-6643-44E5-A282-009B4EA880BA}" type="slidenum">
              <a:rPr lang="en-US" altLang="en-US" b="1" smtClean="0">
                <a:solidFill>
                  <a:srgbClr val="FFFF00"/>
                </a:solidFill>
              </a:rPr>
              <a:pPr/>
              <a:t>66</a:t>
            </a:fld>
            <a:endParaRPr lang="en-US" altLang="en-US" b="1" dirty="0">
              <a:solidFill>
                <a:srgbClr val="FFFF00"/>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777777"/>
        </a:solidFill>
        <a:effectLst/>
      </p:bgPr>
    </p:bg>
    <p:spTree>
      <p:nvGrpSpPr>
        <p:cNvPr id="1" name=""/>
        <p:cNvGrpSpPr/>
        <p:nvPr/>
      </p:nvGrpSpPr>
      <p:grpSpPr>
        <a:xfrm>
          <a:off x="0" y="0"/>
          <a:ext cx="0" cy="0"/>
          <a:chOff x="0" y="0"/>
          <a:chExt cx="0" cy="0"/>
        </a:xfrm>
      </p:grpSpPr>
      <p:sp>
        <p:nvSpPr>
          <p:cNvPr id="296964" name="Rectangle 4"/>
          <p:cNvSpPr>
            <a:spLocks noGrp="1" noChangeArrowheads="1"/>
          </p:cNvSpPr>
          <p:nvPr>
            <p:ph type="title"/>
          </p:nvPr>
        </p:nvSpPr>
        <p:spPr>
          <a:xfrm>
            <a:off x="1295400" y="848960"/>
            <a:ext cx="5867400" cy="90364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a:lstStyle/>
          <a:p>
            <a:r>
              <a:rPr lang="en-US" altLang="en-US" b="1" dirty="0">
                <a:solidFill>
                  <a:schemeClr val="bg1"/>
                </a:solidFill>
              </a:rPr>
              <a:t>The Roman god Bacchus</a:t>
            </a:r>
          </a:p>
        </p:txBody>
      </p:sp>
      <p:pic>
        <p:nvPicPr>
          <p:cNvPr id="296963" name="Picture 3"/>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7924800" y="645177"/>
            <a:ext cx="3015120" cy="3382963"/>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 name="TextBox 1"/>
          <p:cNvSpPr txBox="1"/>
          <p:nvPr/>
        </p:nvSpPr>
        <p:spPr>
          <a:xfrm>
            <a:off x="1066800" y="2209800"/>
            <a:ext cx="6248400" cy="181588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800" dirty="0">
                <a:latin typeface="Arial" panose="020B0604020202020204" pitchFamily="34" charset="0"/>
                <a:cs typeface="Arial" panose="020B0604020202020204" pitchFamily="34" charset="0"/>
              </a:rPr>
              <a:t>The month of January was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dedicated to Bacchus.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Bacchus was the Roman name for the Greek god Dionysus, the god of wine.</a:t>
            </a:r>
          </a:p>
        </p:txBody>
      </p:sp>
      <p:sp>
        <p:nvSpPr>
          <p:cNvPr id="3" name="TextBox 2"/>
          <p:cNvSpPr txBox="1"/>
          <p:nvPr/>
        </p:nvSpPr>
        <p:spPr>
          <a:xfrm>
            <a:off x="762000" y="4268619"/>
            <a:ext cx="10591800" cy="169277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600" dirty="0">
                <a:latin typeface="Arial" panose="020B0604020202020204" pitchFamily="34" charset="0"/>
                <a:cs typeface="Arial" panose="020B0604020202020204" pitchFamily="34" charset="0"/>
              </a:rPr>
              <a:t>Dionysus, as the god of wine, inspired madness and was a major figure of Greek mythology.  He represents not only the intoxicating power of wine, but also its social and beneficial influences. </a:t>
            </a:r>
            <a:br>
              <a:rPr lang="en-US" sz="2600" dirty="0">
                <a:latin typeface="Arial" panose="020B0604020202020204" pitchFamily="34" charset="0"/>
                <a:cs typeface="Arial" panose="020B0604020202020204" pitchFamily="34" charset="0"/>
              </a:rPr>
            </a:br>
            <a:r>
              <a:rPr lang="en-US" sz="2600" dirty="0">
                <a:latin typeface="Arial" panose="020B0604020202020204" pitchFamily="34" charset="0"/>
                <a:cs typeface="Arial" panose="020B0604020202020204" pitchFamily="34" charset="0"/>
              </a:rPr>
              <a:t>He was also known as Bacchus and the frenzy he induces, bakcheia. </a:t>
            </a:r>
          </a:p>
        </p:txBody>
      </p:sp>
      <p:sp>
        <p:nvSpPr>
          <p:cNvPr id="4" name="Rectangle 3"/>
          <p:cNvSpPr/>
          <p:nvPr/>
        </p:nvSpPr>
        <p:spPr>
          <a:xfrm>
            <a:off x="457200" y="381000"/>
            <a:ext cx="11277600" cy="6172200"/>
          </a:xfrm>
          <a:prstGeom prst="rect">
            <a:avLst/>
          </a:prstGeom>
          <a:noFill/>
          <a:ln w="76200">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 xmlns:a16="http://schemas.microsoft.com/office/drawing/2014/main" id="{EE3A80EA-FD5D-47A5-9FB4-EC300EBE7973}"/>
              </a:ext>
            </a:extLst>
          </p:cNvPr>
          <p:cNvSpPr>
            <a:spLocks noGrp="1"/>
          </p:cNvSpPr>
          <p:nvPr>
            <p:ph type="sldNum" sz="quarter" idx="12"/>
          </p:nvPr>
        </p:nvSpPr>
        <p:spPr>
          <a:xfrm>
            <a:off x="9334500" y="6315075"/>
            <a:ext cx="2844800" cy="476250"/>
          </a:xfrm>
        </p:spPr>
        <p:txBody>
          <a:bodyPr/>
          <a:lstStyle/>
          <a:p>
            <a:fld id="{456F0783-6643-44E5-A282-009B4EA880BA}" type="slidenum">
              <a:rPr lang="en-US" altLang="en-US" b="1" smtClean="0">
                <a:solidFill>
                  <a:srgbClr val="FFFF00"/>
                </a:solidFill>
              </a:rPr>
              <a:pPr/>
              <a:t>67</a:t>
            </a:fld>
            <a:endParaRPr lang="en-US" altLang="en-US" b="1" dirty="0">
              <a:solidFill>
                <a:srgbClr val="FFFF00"/>
              </a:solidFill>
            </a:endParaRPr>
          </a:p>
        </p:txBody>
      </p:sp>
      <p:pic>
        <p:nvPicPr>
          <p:cNvPr id="6" name="Picture 5">
            <a:extLst>
              <a:ext uri="{FF2B5EF4-FFF2-40B4-BE49-F238E27FC236}">
                <a16:creationId xmlns="" xmlns:a16="http://schemas.microsoft.com/office/drawing/2014/main" id="{F67B387F-AFBB-4E61-8B8A-95658B8A619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500" fill="hold"/>
                                        <p:tgtEl>
                                          <p:spTgt spid="3"/>
                                        </p:tgtEl>
                                        <p:attrNameLst>
                                          <p:attrName>ppt_w</p:attrName>
                                        </p:attrNameLst>
                                      </p:cBhvr>
                                      <p:tavLst>
                                        <p:tav tm="0">
                                          <p:val>
                                            <p:fltVal val="0"/>
                                          </p:val>
                                        </p:tav>
                                        <p:tav tm="100000">
                                          <p:val>
                                            <p:strVal val="#ppt_w"/>
                                          </p:val>
                                        </p:tav>
                                      </p:tavLst>
                                    </p:anim>
                                    <p:anim calcmode="lin" valueType="num">
                                      <p:cBhvr>
                                        <p:cTn id="13" dur="1500" fill="hold"/>
                                        <p:tgtEl>
                                          <p:spTgt spid="3"/>
                                        </p:tgtEl>
                                        <p:attrNameLst>
                                          <p:attrName>ppt_h</p:attrName>
                                        </p:attrNameLst>
                                      </p:cBhvr>
                                      <p:tavLst>
                                        <p:tav tm="0">
                                          <p:val>
                                            <p:fltVal val="0"/>
                                          </p:val>
                                        </p:tav>
                                        <p:tav tm="100000">
                                          <p:val>
                                            <p:strVal val="#ppt_h"/>
                                          </p:val>
                                        </p:tav>
                                      </p:tavLst>
                                    </p:anim>
                                    <p:animEffect transition="in" filter="fade">
                                      <p:cBhvr>
                                        <p:cTn id="14"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6A474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626073" y="2534959"/>
            <a:ext cx="4226799" cy="3170099"/>
          </a:xfrm>
          <a:prstGeom prst="rect">
            <a:avLst/>
          </a:prstGeom>
          <a:solidFill>
            <a:srgbClr val="FFFFFF">
              <a:shade val="85000"/>
            </a:srgbClr>
          </a:solidFill>
          <a:ln w="190500" cap="rnd">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TextBox 2"/>
          <p:cNvSpPr txBox="1"/>
          <p:nvPr/>
        </p:nvSpPr>
        <p:spPr>
          <a:xfrm>
            <a:off x="1301045" y="852621"/>
            <a:ext cx="9443155" cy="120032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dk1"/>
          </a:fillRef>
          <a:effectRef idx="1">
            <a:schemeClr val="dk1"/>
          </a:effectRef>
          <a:fontRef idx="minor">
            <a:schemeClr val="lt1"/>
          </a:fontRef>
        </p:style>
        <p:txBody>
          <a:bodyPr wrap="square" rtlCol="0">
            <a:spAutoFit/>
            <a:sp3d extrusionH="57150">
              <a:bevelT w="82550" h="38100" prst="coolSlant"/>
            </a:sp3d>
          </a:bodyPr>
          <a:lstStyle/>
          <a:p>
            <a:r>
              <a:rPr lang="en-US" sz="3600" b="1" dirty="0">
                <a:latin typeface="Arial" panose="020B0604020202020204" pitchFamily="34" charset="0"/>
                <a:cs typeface="Arial" panose="020B0604020202020204" pitchFamily="34" charset="0"/>
              </a:rPr>
              <a:t>Never did  Yahuwah our Creator  command His people to observe months.</a:t>
            </a:r>
            <a:endParaRPr lang="en-US" sz="3600" dirty="0"/>
          </a:p>
        </p:txBody>
      </p:sp>
      <p:sp>
        <p:nvSpPr>
          <p:cNvPr id="4" name="TextBox 3"/>
          <p:cNvSpPr txBox="1"/>
          <p:nvPr/>
        </p:nvSpPr>
        <p:spPr>
          <a:xfrm>
            <a:off x="1143000" y="2534959"/>
            <a:ext cx="4953000" cy="317009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4000" dirty="0">
                <a:solidFill>
                  <a:schemeClr val="bg1"/>
                </a:solidFill>
                <a:latin typeface="Arial" panose="020B0604020202020204" pitchFamily="34" charset="0"/>
                <a:cs typeface="Arial" panose="020B0604020202020204" pitchFamily="34" charset="0"/>
              </a:rPr>
              <a:t>Check these things out for yourself in </a:t>
            </a:r>
            <a:br>
              <a:rPr lang="en-US" sz="4000" dirty="0">
                <a:solidFill>
                  <a:schemeClr val="bg1"/>
                </a:solidFill>
                <a:latin typeface="Arial" panose="020B0604020202020204" pitchFamily="34" charset="0"/>
                <a:cs typeface="Arial" panose="020B0604020202020204" pitchFamily="34" charset="0"/>
              </a:rPr>
            </a:br>
            <a:r>
              <a:rPr lang="en-US" sz="4000" dirty="0">
                <a:solidFill>
                  <a:schemeClr val="bg1"/>
                </a:solidFill>
                <a:latin typeface="Arial" panose="020B0604020202020204" pitchFamily="34" charset="0"/>
                <a:cs typeface="Arial" panose="020B0604020202020204" pitchFamily="34" charset="0"/>
              </a:rPr>
              <a:t>the Encyclopedia Americana, under the article "Festival."</a:t>
            </a:r>
          </a:p>
        </p:txBody>
      </p:sp>
      <p:sp>
        <p:nvSpPr>
          <p:cNvPr id="5" name="Rectangle 4"/>
          <p:cNvSpPr/>
          <p:nvPr/>
        </p:nvSpPr>
        <p:spPr>
          <a:xfrm>
            <a:off x="457200" y="228600"/>
            <a:ext cx="11201400" cy="6248400"/>
          </a:xfrm>
          <a:prstGeom prst="rect">
            <a:avLst/>
          </a:prstGeom>
          <a:noFill/>
          <a:ln w="76200">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 xmlns:a16="http://schemas.microsoft.com/office/drawing/2014/main" id="{9CAE74F3-1D00-415E-8AA5-54ADF5FFB994}"/>
              </a:ext>
            </a:extLst>
          </p:cNvPr>
          <p:cNvSpPr>
            <a:spLocks noGrp="1"/>
          </p:cNvSpPr>
          <p:nvPr>
            <p:ph type="sldNum" sz="quarter" idx="12"/>
          </p:nvPr>
        </p:nvSpPr>
        <p:spPr>
          <a:xfrm>
            <a:off x="9220200" y="6431628"/>
            <a:ext cx="2743200" cy="365125"/>
          </a:xfrm>
        </p:spPr>
        <p:txBody>
          <a:bodyPr/>
          <a:lstStyle/>
          <a:p>
            <a:fld id="{A6D06BE0-6054-4C0C-BD15-E84F2BE51A82}" type="slidenum">
              <a:rPr lang="en-US" altLang="en-US" b="1" smtClean="0">
                <a:solidFill>
                  <a:srgbClr val="FFFF00"/>
                </a:solidFill>
              </a:rPr>
              <a:pPr/>
              <a:t>68</a:t>
            </a:fld>
            <a:endParaRPr lang="en-US" altLang="en-US" b="1" dirty="0">
              <a:solidFill>
                <a:srgbClr val="FFFF00"/>
              </a:solidFill>
            </a:endParaRPr>
          </a:p>
        </p:txBody>
      </p:sp>
      <p:pic>
        <p:nvPicPr>
          <p:cNvPr id="8" name="Picture 7">
            <a:extLst>
              <a:ext uri="{FF2B5EF4-FFF2-40B4-BE49-F238E27FC236}">
                <a16:creationId xmlns="" xmlns:a16="http://schemas.microsoft.com/office/drawing/2014/main" id="{9013AC89-397A-4586-B9F8-4D624DE824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extLst>
      <p:ext uri="{BB962C8B-B14F-4D97-AF65-F5344CB8AC3E}">
        <p14:creationId xmlns:p14="http://schemas.microsoft.com/office/powerpoint/2010/main" val="23603476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864480"/>
            <a:ext cx="8001000" cy="120032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3600" b="1" dirty="0">
                <a:solidFill>
                  <a:schemeClr val="bg1"/>
                </a:solidFill>
                <a:latin typeface="Arial" panose="020B0604020202020204" pitchFamily="34" charset="0"/>
                <a:cs typeface="Arial" panose="020B0604020202020204" pitchFamily="34" charset="0"/>
              </a:rPr>
              <a:t>Certain years were also set aside every two or four years. </a:t>
            </a:r>
          </a:p>
        </p:txBody>
      </p:sp>
      <p:sp>
        <p:nvSpPr>
          <p:cNvPr id="3" name="Rectangle 2"/>
          <p:cNvSpPr/>
          <p:nvPr/>
        </p:nvSpPr>
        <p:spPr>
          <a:xfrm>
            <a:off x="990600" y="2577369"/>
            <a:ext cx="7848600" cy="138499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wrap="square">
            <a:spAutoFit/>
          </a:bodyPr>
          <a:lstStyle/>
          <a:p>
            <a:r>
              <a:rPr lang="en-US" sz="2800" b="1" dirty="0">
                <a:latin typeface="Arial" panose="020B0604020202020204" pitchFamily="34" charset="0"/>
                <a:cs typeface="Arial" panose="020B0604020202020204" pitchFamily="34" charset="0"/>
              </a:rPr>
              <a:t>National idolatrous feasts took place during those years, like the Olympics, the </a:t>
            </a:r>
            <a:r>
              <a:rPr lang="en-US" sz="2800" b="1" dirty="0" err="1">
                <a:latin typeface="Arial" panose="020B0604020202020204" pitchFamily="34" charset="0"/>
                <a:cs typeface="Arial" panose="020B0604020202020204" pitchFamily="34" charset="0"/>
              </a:rPr>
              <a:t>Ishmiam</a:t>
            </a:r>
            <a:r>
              <a:rPr lang="en-US" sz="2800" b="1" dirty="0">
                <a:latin typeface="Arial" panose="020B0604020202020204" pitchFamily="34" charset="0"/>
                <a:cs typeface="Arial" panose="020B0604020202020204" pitchFamily="34" charset="0"/>
              </a:rPr>
              <a:t> Games, the </a:t>
            </a:r>
            <a:r>
              <a:rPr lang="en-US" sz="2800" b="1" dirty="0" err="1">
                <a:latin typeface="Arial" panose="020B0604020202020204" pitchFamily="34" charset="0"/>
                <a:cs typeface="Arial" panose="020B0604020202020204" pitchFamily="34" charset="0"/>
              </a:rPr>
              <a:t>Nemean</a:t>
            </a:r>
            <a:r>
              <a:rPr lang="en-US" sz="2800" b="1" dirty="0">
                <a:latin typeface="Arial" panose="020B0604020202020204" pitchFamily="34" charset="0"/>
                <a:cs typeface="Arial" panose="020B0604020202020204" pitchFamily="34" charset="0"/>
              </a:rPr>
              <a:t> and the Pythian Games. </a:t>
            </a:r>
          </a:p>
        </p:txBody>
      </p:sp>
      <p:sp>
        <p:nvSpPr>
          <p:cNvPr id="4" name="TextBox 3"/>
          <p:cNvSpPr txBox="1"/>
          <p:nvPr/>
        </p:nvSpPr>
        <p:spPr>
          <a:xfrm>
            <a:off x="990600" y="4378694"/>
            <a:ext cx="7848600" cy="156966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dk1"/>
          </a:fillRef>
          <a:effectRef idx="1">
            <a:schemeClr val="dk1"/>
          </a:effectRef>
          <a:fontRef idx="minor">
            <a:schemeClr val="lt1"/>
          </a:fontRef>
        </p:style>
        <p:txBody>
          <a:bodyPr wrap="square" rtlCol="0">
            <a:spAutoFit/>
          </a:bodyPr>
          <a:lstStyle/>
          <a:p>
            <a:r>
              <a:rPr lang="en-US" sz="3200" b="1" dirty="0">
                <a:latin typeface="Arial" panose="020B0604020202020204" pitchFamily="34" charset="0"/>
                <a:cs typeface="Arial" panose="020B0604020202020204" pitchFamily="34" charset="0"/>
              </a:rPr>
              <a:t>Each one of these games was connected with idolatrous worship </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and ceremony. </a:t>
            </a:r>
          </a:p>
        </p:txBody>
      </p:sp>
      <p:sp>
        <p:nvSpPr>
          <p:cNvPr id="5" name="Rectangle 4"/>
          <p:cNvSpPr/>
          <p:nvPr/>
        </p:nvSpPr>
        <p:spPr bwMode="auto">
          <a:xfrm>
            <a:off x="265472" y="285136"/>
            <a:ext cx="11697928" cy="6309391"/>
          </a:xfrm>
          <a:prstGeom prst="rect">
            <a:avLst/>
          </a:prstGeom>
          <a:noFill/>
          <a:ln w="76200" cap="flat" cmpd="sng" algn="ctr">
            <a:solidFill>
              <a:srgbClr val="66FFFF"/>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endParaRPr lang="en-US"/>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V="1">
            <a:off x="9337223" y="613281"/>
            <a:ext cx="1842847" cy="130719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scene3d>
            <a:camera prst="orthographicFront"/>
            <a:lightRig rig="threePt" dir="t"/>
          </a:scene3d>
          <a:sp3d>
            <a:bevelT/>
          </a:sp3d>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95633" y="2127851"/>
            <a:ext cx="1756504" cy="1317378"/>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a:scene3d>
            <a:camera prst="orthographicFront"/>
            <a:lightRig rig="threePt" dir="t"/>
          </a:scene3d>
          <a:sp3d>
            <a:bevelT/>
          </a:sp3d>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85200" y="3687795"/>
            <a:ext cx="1718932" cy="1289199"/>
          </a:xfrm>
          <a:prstGeom prst="round2DiagRect">
            <a:avLst>
              <a:gd name="adj1" fmla="val 16667"/>
              <a:gd name="adj2" fmla="val 0"/>
            </a:avLst>
          </a:prstGeom>
          <a:ln w="88900" cap="sq">
            <a:solidFill>
              <a:schemeClr val="bg1">
                <a:lumMod val="50000"/>
              </a:schemeClr>
            </a:solidFill>
            <a:miter lim="800000"/>
          </a:ln>
          <a:effectLst>
            <a:outerShdw blurRad="254000" algn="tl" rotWithShape="0">
              <a:srgbClr val="000000">
                <a:alpha val="43000"/>
              </a:srgbClr>
            </a:outerShdw>
          </a:effectLst>
          <a:scene3d>
            <a:camera prst="orthographicFront"/>
            <a:lightRig rig="threePt" dir="t"/>
          </a:scene3d>
          <a:sp3d>
            <a:bevelT/>
          </a:sp3d>
        </p:spPr>
      </p:pic>
      <p:pic>
        <p:nvPicPr>
          <p:cNvPr id="9" name="Picture 8"/>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337223" y="5198249"/>
            <a:ext cx="1766909" cy="1200033"/>
          </a:xfrm>
          <a:prstGeom prst="round2DiagRect">
            <a:avLst>
              <a:gd name="adj1" fmla="val 16667"/>
              <a:gd name="adj2" fmla="val 0"/>
            </a:avLst>
          </a:prstGeom>
          <a:ln w="88900" cap="sq">
            <a:solidFill>
              <a:schemeClr val="accent4">
                <a:lumMod val="75000"/>
              </a:schemeClr>
            </a:solidFill>
            <a:miter lim="800000"/>
          </a:ln>
          <a:effectLst>
            <a:outerShdw blurRad="254000" algn="tl" rotWithShape="0">
              <a:srgbClr val="000000">
                <a:alpha val="43000"/>
              </a:srgbClr>
            </a:outerShdw>
          </a:effectLst>
          <a:scene3d>
            <a:camera prst="orthographicFront"/>
            <a:lightRig rig="threePt" dir="t"/>
          </a:scene3d>
          <a:sp3d>
            <a:bevelT/>
          </a:sp3d>
        </p:spPr>
      </p:pic>
      <p:sp>
        <p:nvSpPr>
          <p:cNvPr id="10" name="Slide Number Placeholder 9">
            <a:extLst>
              <a:ext uri="{FF2B5EF4-FFF2-40B4-BE49-F238E27FC236}">
                <a16:creationId xmlns="" xmlns:a16="http://schemas.microsoft.com/office/drawing/2014/main" id="{EE19029F-F240-4A6E-BF2E-351A18907701}"/>
              </a:ext>
            </a:extLst>
          </p:cNvPr>
          <p:cNvSpPr>
            <a:spLocks noGrp="1"/>
          </p:cNvSpPr>
          <p:nvPr>
            <p:ph type="sldNum" sz="quarter" idx="12"/>
          </p:nvPr>
        </p:nvSpPr>
        <p:spPr>
          <a:xfrm>
            <a:off x="10058400" y="6249066"/>
            <a:ext cx="1706217" cy="365125"/>
          </a:xfrm>
        </p:spPr>
        <p:txBody>
          <a:bodyPr/>
          <a:lstStyle/>
          <a:p>
            <a:fld id="{61979510-E8D4-4E31-8606-3131D7CDED41}" type="slidenum">
              <a:rPr lang="en-US" altLang="en-US" smtClean="0">
                <a:solidFill>
                  <a:schemeClr val="accent6">
                    <a:lumMod val="50000"/>
                  </a:schemeClr>
                </a:solidFill>
              </a:rPr>
              <a:pPr/>
              <a:t>69</a:t>
            </a:fld>
            <a:endParaRPr lang="en-US" altLang="en-US" dirty="0">
              <a:solidFill>
                <a:schemeClr val="accent6">
                  <a:lumMod val="50000"/>
                </a:schemeClr>
              </a:solidFill>
            </a:endParaRPr>
          </a:p>
        </p:txBody>
      </p:sp>
      <p:pic>
        <p:nvPicPr>
          <p:cNvPr id="12" name="Picture 11">
            <a:extLst>
              <a:ext uri="{FF2B5EF4-FFF2-40B4-BE49-F238E27FC236}">
                <a16:creationId xmlns="" xmlns:a16="http://schemas.microsoft.com/office/drawing/2014/main" id="{DF546FD4-0042-477D-BBDD-BBCCF9F326B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extLst>
      <p:ext uri="{BB962C8B-B14F-4D97-AF65-F5344CB8AC3E}">
        <p14:creationId xmlns:p14="http://schemas.microsoft.com/office/powerpoint/2010/main" val="25826741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3"/>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313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05600" y="228601"/>
            <a:ext cx="5220208"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3139" name="Text Box 3"/>
          <p:cNvSpPr txBox="1">
            <a:spLocks noChangeArrowheads="1"/>
          </p:cNvSpPr>
          <p:nvPr/>
        </p:nvSpPr>
        <p:spPr bwMode="auto">
          <a:xfrm>
            <a:off x="685800" y="4267200"/>
            <a:ext cx="4953003" cy="120032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a:spAutoFit/>
          </a:bodyPr>
          <a:lstStyle/>
          <a:p>
            <a:pPr>
              <a:spcBef>
                <a:spcPct val="50000"/>
              </a:spcBef>
            </a:pPr>
            <a:r>
              <a:rPr lang="en-US" altLang="en-US" sz="3600" b="1" dirty="0"/>
              <a:t>“Free From The Law, </a:t>
            </a:r>
            <a:br>
              <a:rPr lang="en-US" altLang="en-US" sz="3600" b="1" dirty="0"/>
            </a:br>
            <a:r>
              <a:rPr lang="en-US" altLang="en-US" sz="3600" b="1" dirty="0"/>
              <a:t>O Happy Condition!”</a:t>
            </a:r>
          </a:p>
        </p:txBody>
      </p:sp>
      <p:sp>
        <p:nvSpPr>
          <p:cNvPr id="2" name="TextBox 1"/>
          <p:cNvSpPr txBox="1"/>
          <p:nvPr/>
        </p:nvSpPr>
        <p:spPr>
          <a:xfrm>
            <a:off x="685800" y="751349"/>
            <a:ext cx="5029200" cy="267765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800" b="1" dirty="0">
                <a:solidFill>
                  <a:schemeClr val="accent6">
                    <a:lumMod val="50000"/>
                  </a:schemeClr>
                </a:solidFill>
              </a:rPr>
              <a:t>There was an old hymn, which sums up the popular but emotional belief of Christians and their attitude towards </a:t>
            </a:r>
            <a:r>
              <a:rPr lang="en-US" sz="2800" b="1" dirty="0" err="1">
                <a:solidFill>
                  <a:schemeClr val="accent6">
                    <a:lumMod val="50000"/>
                  </a:schemeClr>
                </a:solidFill>
              </a:rPr>
              <a:t>Yahuwah’s</a:t>
            </a:r>
            <a:r>
              <a:rPr lang="en-US" sz="2800" b="1" dirty="0">
                <a:solidFill>
                  <a:schemeClr val="accent6">
                    <a:lumMod val="50000"/>
                  </a:schemeClr>
                </a:solidFill>
              </a:rPr>
              <a:t> Law, especially the Torah, which said: </a:t>
            </a:r>
          </a:p>
        </p:txBody>
      </p:sp>
      <p:sp>
        <p:nvSpPr>
          <p:cNvPr id="3" name="Slide Number Placeholder 2">
            <a:extLst>
              <a:ext uri="{FF2B5EF4-FFF2-40B4-BE49-F238E27FC236}">
                <a16:creationId xmlns="" xmlns:a16="http://schemas.microsoft.com/office/drawing/2014/main" id="{5A4C5FB7-D383-4C78-91FC-879556C6C21A}"/>
              </a:ext>
            </a:extLst>
          </p:cNvPr>
          <p:cNvSpPr>
            <a:spLocks noGrp="1"/>
          </p:cNvSpPr>
          <p:nvPr>
            <p:ph type="sldNum" sz="quarter" idx="12"/>
          </p:nvPr>
        </p:nvSpPr>
        <p:spPr/>
        <p:txBody>
          <a:bodyPr/>
          <a:lstStyle/>
          <a:p>
            <a:fld id="{61979510-E8D4-4E31-8606-3131D7CDED41}" type="slidenum">
              <a:rPr lang="en-US" altLang="en-US" smtClean="0">
                <a:solidFill>
                  <a:schemeClr val="tx1"/>
                </a:solidFill>
              </a:rPr>
              <a:pPr/>
              <a:t>7</a:t>
            </a:fld>
            <a:endParaRPr lang="en-US" altLang="en-US" dirty="0">
              <a:solidFill>
                <a:schemeClr val="tx1"/>
              </a:solidFill>
            </a:endParaRPr>
          </a:p>
        </p:txBody>
      </p:sp>
      <p:pic>
        <p:nvPicPr>
          <p:cNvPr id="4" name="Picture 3">
            <a:extLst>
              <a:ext uri="{FF2B5EF4-FFF2-40B4-BE49-F238E27FC236}">
                <a16:creationId xmlns="" xmlns:a16="http://schemas.microsoft.com/office/drawing/2014/main" id="{E5E8AA4A-5FE1-48E8-8995-444DAC59131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03139"/>
                                        </p:tgtEl>
                                        <p:attrNameLst>
                                          <p:attrName>style.visibility</p:attrName>
                                        </p:attrNameLst>
                                      </p:cBhvr>
                                      <p:to>
                                        <p:strVal val="visible"/>
                                      </p:to>
                                    </p:set>
                                    <p:anim calcmode="lin" valueType="num">
                                      <p:cBhvr>
                                        <p:cTn id="7" dur="2000" fill="hold"/>
                                        <p:tgtEl>
                                          <p:spTgt spid="603139"/>
                                        </p:tgtEl>
                                        <p:attrNameLst>
                                          <p:attrName>ppt_w</p:attrName>
                                        </p:attrNameLst>
                                      </p:cBhvr>
                                      <p:tavLst>
                                        <p:tav tm="0">
                                          <p:val>
                                            <p:fltVal val="0"/>
                                          </p:val>
                                        </p:tav>
                                        <p:tav tm="100000">
                                          <p:val>
                                            <p:strVal val="#ppt_w"/>
                                          </p:val>
                                        </p:tav>
                                      </p:tavLst>
                                    </p:anim>
                                    <p:anim calcmode="lin" valueType="num">
                                      <p:cBhvr>
                                        <p:cTn id="8" dur="2000" fill="hold"/>
                                        <p:tgtEl>
                                          <p:spTgt spid="60313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313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268200" cy="6858000"/>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683" name="Text Box 3"/>
          <p:cNvSpPr txBox="1">
            <a:spLocks noChangeArrowheads="1"/>
          </p:cNvSpPr>
          <p:nvPr/>
        </p:nvSpPr>
        <p:spPr bwMode="auto">
          <a:xfrm>
            <a:off x="200720" y="533400"/>
            <a:ext cx="4980880" cy="5386090"/>
          </a:xfrm>
          <a:prstGeom prst="rect">
            <a:avLst/>
          </a:prstGeom>
          <a:solidFill>
            <a:schemeClr val="accent2">
              <a:alpha val="21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a:contourClr>
              <a:srgbClr val="FFFFFF"/>
            </a:contourClr>
          </a:sp3d>
        </p:spPr>
        <p:style>
          <a:lnRef idx="3">
            <a:schemeClr val="lt1"/>
          </a:lnRef>
          <a:fillRef idx="1">
            <a:schemeClr val="accent2"/>
          </a:fillRef>
          <a:effectRef idx="1">
            <a:schemeClr val="accent2"/>
          </a:effectRef>
          <a:fontRef idx="minor">
            <a:schemeClr val="lt1"/>
          </a:fontRef>
        </p:style>
        <p:txBody>
          <a:bodyPr wrap="square">
            <a:spAutoFit/>
          </a:bodyPr>
          <a:lstStyle/>
          <a:p>
            <a:pPr>
              <a:spcBef>
                <a:spcPct val="50000"/>
              </a:spcBef>
            </a:pPr>
            <a:r>
              <a:rPr lang="en-US" altLang="en-US" sz="3200" b="1" u="sng" dirty="0">
                <a:latin typeface="Arial" panose="020B0604020202020204" pitchFamily="34" charset="0"/>
                <a:cs typeface="Arial" panose="020B0604020202020204" pitchFamily="34" charset="0"/>
              </a:rPr>
              <a:t>Paul and Yahusha</a:t>
            </a:r>
            <a:r>
              <a:rPr lang="en-US" altLang="en-US" sz="3200" b="1" dirty="0">
                <a:latin typeface="Arial" panose="020B0604020202020204" pitchFamily="34" charset="0"/>
                <a:cs typeface="Arial" panose="020B0604020202020204" pitchFamily="34" charset="0"/>
              </a:rPr>
              <a:t> </a:t>
            </a:r>
            <a:r>
              <a:rPr lang="en-US" altLang="en-US" sz="4000" b="1" u="sng" dirty="0">
                <a:solidFill>
                  <a:srgbClr val="00FF00"/>
                </a:solidFill>
                <a:latin typeface="Arial Black" panose="020B0A04020102020204" pitchFamily="34" charset="0"/>
                <a:cs typeface="Arial" panose="020B0604020202020204" pitchFamily="34" charset="0"/>
              </a:rPr>
              <a:t>never</a:t>
            </a:r>
            <a:r>
              <a:rPr lang="en-US" altLang="en-US" sz="4000" b="1" dirty="0">
                <a:solidFill>
                  <a:srgbClr val="00FF00"/>
                </a:solidFill>
                <a:latin typeface="Arial Black" panose="020B0A04020102020204" pitchFamily="34" charset="0"/>
                <a:cs typeface="Arial" panose="020B0604020202020204" pitchFamily="34" charset="0"/>
              </a:rPr>
              <a:t> </a:t>
            </a:r>
            <a:r>
              <a:rPr lang="en-US" altLang="en-US" sz="3200" b="1" u="sng" dirty="0">
                <a:latin typeface="Arial" panose="020B0604020202020204" pitchFamily="34" charset="0"/>
                <a:cs typeface="Arial" panose="020B0604020202020204" pitchFamily="34" charset="0"/>
              </a:rPr>
              <a:t>observed </a:t>
            </a:r>
            <a:br>
              <a:rPr lang="en-US" altLang="en-US" sz="3200" b="1" u="sng" dirty="0">
                <a:latin typeface="Arial" panose="020B0604020202020204" pitchFamily="34" charset="0"/>
                <a:cs typeface="Arial" panose="020B0604020202020204" pitchFamily="34" charset="0"/>
              </a:rPr>
            </a:br>
            <a:r>
              <a:rPr lang="en-US" altLang="en-US" sz="3200" b="1" u="sng" dirty="0">
                <a:latin typeface="Arial" panose="020B0604020202020204" pitchFamily="34" charset="0"/>
                <a:cs typeface="Arial" panose="020B0604020202020204" pitchFamily="34" charset="0"/>
              </a:rPr>
              <a:t>these</a:t>
            </a:r>
            <a:r>
              <a:rPr lang="en-US" altLang="en-US" sz="3200" b="1" dirty="0">
                <a:latin typeface="Arial" panose="020B0604020202020204" pitchFamily="34" charset="0"/>
                <a:cs typeface="Arial" panose="020B0604020202020204" pitchFamily="34" charset="0"/>
              </a:rPr>
              <a:t> “</a:t>
            </a:r>
            <a:r>
              <a:rPr lang="en-US" altLang="en-US" sz="3200" b="1" u="sng" dirty="0">
                <a:solidFill>
                  <a:srgbClr val="00FF00"/>
                </a:solidFill>
                <a:latin typeface="Arial" panose="020B0604020202020204" pitchFamily="34" charset="0"/>
                <a:cs typeface="Arial" panose="020B0604020202020204" pitchFamily="34" charset="0"/>
              </a:rPr>
              <a:t>times</a:t>
            </a:r>
            <a:r>
              <a:rPr lang="en-US" altLang="en-US" sz="3200" b="1" dirty="0">
                <a:latin typeface="Arial" panose="020B0604020202020204" pitchFamily="34" charset="0"/>
                <a:cs typeface="Arial" panose="020B0604020202020204" pitchFamily="34" charset="0"/>
              </a:rPr>
              <a:t>” </a:t>
            </a:r>
            <a:r>
              <a:rPr lang="en-US" altLang="en-US" sz="3200" b="1" u="sng" dirty="0">
                <a:latin typeface="Arial" panose="020B0604020202020204" pitchFamily="34" charset="0"/>
                <a:cs typeface="Arial" panose="020B0604020202020204" pitchFamily="34" charset="0"/>
              </a:rPr>
              <a:t>and commanded the Church NOT to observe them</a:t>
            </a:r>
            <a:r>
              <a:rPr lang="en-US" altLang="en-US" sz="3200" b="1" dirty="0">
                <a:latin typeface="Arial" panose="020B0604020202020204" pitchFamily="34" charset="0"/>
                <a:cs typeface="Arial" panose="020B0604020202020204" pitchFamily="34" charset="0"/>
              </a:rPr>
              <a:t>!</a:t>
            </a:r>
          </a:p>
          <a:p>
            <a:pPr>
              <a:spcBef>
                <a:spcPct val="50000"/>
              </a:spcBef>
            </a:pPr>
            <a:r>
              <a:rPr lang="en-US" altLang="en-US" sz="3200" b="1" u="sng" dirty="0">
                <a:latin typeface="Arial" panose="020B0604020202020204" pitchFamily="34" charset="0"/>
                <a:cs typeface="Arial" panose="020B0604020202020204" pitchFamily="34" charset="0"/>
              </a:rPr>
              <a:t>That means His followers toda</a:t>
            </a:r>
            <a:r>
              <a:rPr lang="en-US" altLang="en-US" sz="3200" b="1" dirty="0">
                <a:latin typeface="Arial" panose="020B0604020202020204" pitchFamily="34" charset="0"/>
                <a:cs typeface="Arial" panose="020B0604020202020204" pitchFamily="34" charset="0"/>
              </a:rPr>
              <a:t>y</a:t>
            </a:r>
            <a:r>
              <a:rPr lang="en-US" altLang="en-US" sz="3200" b="1" u="sng" dirty="0">
                <a:latin typeface="Arial" panose="020B0604020202020204" pitchFamily="34" charset="0"/>
                <a:cs typeface="Arial" panose="020B0604020202020204" pitchFamily="34" charset="0"/>
              </a:rPr>
              <a:t> shouldn’t observe or </a:t>
            </a:r>
            <a:r>
              <a:rPr lang="en-US" altLang="en-US" sz="3200" b="1" dirty="0">
                <a:latin typeface="Arial" panose="020B0604020202020204" pitchFamily="34" charset="0"/>
                <a:cs typeface="Arial" panose="020B0604020202020204" pitchFamily="34" charset="0"/>
              </a:rPr>
              <a:t>p</a:t>
            </a:r>
            <a:r>
              <a:rPr lang="en-US" altLang="en-US" sz="3200" b="1" u="sng" dirty="0">
                <a:latin typeface="Arial" panose="020B0604020202020204" pitchFamily="34" charset="0"/>
                <a:cs typeface="Arial" panose="020B0604020202020204" pitchFamily="34" charset="0"/>
              </a:rPr>
              <a:t>artici</a:t>
            </a:r>
            <a:r>
              <a:rPr lang="en-US" altLang="en-US" sz="3200" b="1" dirty="0">
                <a:latin typeface="Arial" panose="020B0604020202020204" pitchFamily="34" charset="0"/>
                <a:cs typeface="Arial" panose="020B0604020202020204" pitchFamily="34" charset="0"/>
              </a:rPr>
              <a:t>p</a:t>
            </a:r>
            <a:r>
              <a:rPr lang="en-US" altLang="en-US" sz="3200" b="1" u="sng" dirty="0">
                <a:latin typeface="Arial" panose="020B0604020202020204" pitchFamily="34" charset="0"/>
                <a:cs typeface="Arial" panose="020B0604020202020204" pitchFamily="34" charset="0"/>
              </a:rPr>
              <a:t>ate in </a:t>
            </a:r>
            <a:br>
              <a:rPr lang="en-US" altLang="en-US" sz="3200" b="1" u="sng" dirty="0">
                <a:latin typeface="Arial" panose="020B0604020202020204" pitchFamily="34" charset="0"/>
                <a:cs typeface="Arial" panose="020B0604020202020204" pitchFamily="34" charset="0"/>
              </a:rPr>
            </a:br>
            <a:r>
              <a:rPr lang="en-US" altLang="en-US" sz="3200" b="1" u="sng" dirty="0">
                <a:latin typeface="Arial" panose="020B0604020202020204" pitchFamily="34" charset="0"/>
                <a:cs typeface="Arial" panose="020B0604020202020204" pitchFamily="34" charset="0"/>
              </a:rPr>
              <a:t>them either</a:t>
            </a:r>
            <a:r>
              <a:rPr lang="en-US" altLang="en-US" sz="3200" b="1" dirty="0">
                <a:latin typeface="Arial" panose="020B0604020202020204" pitchFamily="34" charset="0"/>
                <a:cs typeface="Arial" panose="020B0604020202020204" pitchFamily="34" charset="0"/>
              </a:rPr>
              <a:t>. </a:t>
            </a:r>
            <a:endParaRPr lang="de-DE" altLang="en-US" sz="3200" b="1"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 xmlns:a16="http://schemas.microsoft.com/office/drawing/2014/main" id="{4286AE09-7D77-416C-9C8F-D1F3D4B6065B}"/>
              </a:ext>
            </a:extLst>
          </p:cNvPr>
          <p:cNvSpPr>
            <a:spLocks noGrp="1"/>
          </p:cNvSpPr>
          <p:nvPr>
            <p:ph type="sldNum" sz="quarter" idx="12"/>
          </p:nvPr>
        </p:nvSpPr>
        <p:spPr/>
        <p:txBody>
          <a:bodyPr/>
          <a:lstStyle/>
          <a:p>
            <a:fld id="{A6D06BE0-6054-4C0C-BD15-E84F2BE51A82}" type="slidenum">
              <a:rPr lang="en-US" altLang="en-US" smtClean="0"/>
              <a:pPr/>
              <a:t>70</a:t>
            </a:fld>
            <a:endParaRPr lang="en-US" altLang="en-US"/>
          </a:p>
        </p:txBody>
      </p:sp>
      <p:pic>
        <p:nvPicPr>
          <p:cNvPr id="3" name="Picture 2">
            <a:extLst>
              <a:ext uri="{FF2B5EF4-FFF2-40B4-BE49-F238E27FC236}">
                <a16:creationId xmlns="" xmlns:a16="http://schemas.microsoft.com/office/drawing/2014/main" id="{85BF7B12-4DE8-400F-BCA2-E64C8A8672A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
        <p:nvSpPr>
          <p:cNvPr id="6" name="Slide Number Placeholder 9">
            <a:extLst>
              <a:ext uri="{FF2B5EF4-FFF2-40B4-BE49-F238E27FC236}">
                <a16:creationId xmlns="" xmlns:a16="http://schemas.microsoft.com/office/drawing/2014/main" id="{EE19029F-F240-4A6E-BF2E-351A18907701}"/>
              </a:ext>
            </a:extLst>
          </p:cNvPr>
          <p:cNvSpPr txBox="1">
            <a:spLocks/>
          </p:cNvSpPr>
          <p:nvPr/>
        </p:nvSpPr>
        <p:spPr>
          <a:xfrm>
            <a:off x="10058400" y="6249066"/>
            <a:ext cx="1706217"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Verdana" panose="020B0604030504040204" pitchFamily="34" charset="0"/>
                <a:ea typeface="+mn-ea"/>
                <a:cs typeface="+mn-cs"/>
              </a:defRPr>
            </a:lvl1pPr>
            <a:lvl2pPr marL="457200" algn="ctr" rtl="0" eaLnBrk="0" fontAlgn="base" hangingPunct="0">
              <a:spcBef>
                <a:spcPct val="0"/>
              </a:spcBef>
              <a:spcAft>
                <a:spcPct val="0"/>
              </a:spcAft>
              <a:defRPr kern="1200">
                <a:solidFill>
                  <a:schemeClr val="tx1"/>
                </a:solidFill>
                <a:latin typeface="Verdana" panose="020B0604030504040204" pitchFamily="34" charset="0"/>
                <a:ea typeface="+mn-ea"/>
                <a:cs typeface="+mn-cs"/>
              </a:defRPr>
            </a:lvl2pPr>
            <a:lvl3pPr marL="914400" algn="ctr" rtl="0" eaLnBrk="0" fontAlgn="base" hangingPunct="0">
              <a:spcBef>
                <a:spcPct val="0"/>
              </a:spcBef>
              <a:spcAft>
                <a:spcPct val="0"/>
              </a:spcAft>
              <a:defRPr kern="1200">
                <a:solidFill>
                  <a:schemeClr val="tx1"/>
                </a:solidFill>
                <a:latin typeface="Verdana" panose="020B0604030504040204" pitchFamily="34" charset="0"/>
                <a:ea typeface="+mn-ea"/>
                <a:cs typeface="+mn-cs"/>
              </a:defRPr>
            </a:lvl3pPr>
            <a:lvl4pPr marL="1371600" algn="ctr" rtl="0" eaLnBrk="0" fontAlgn="base" hangingPunct="0">
              <a:spcBef>
                <a:spcPct val="0"/>
              </a:spcBef>
              <a:spcAft>
                <a:spcPct val="0"/>
              </a:spcAft>
              <a:defRPr kern="1200">
                <a:solidFill>
                  <a:schemeClr val="tx1"/>
                </a:solidFill>
                <a:latin typeface="Verdana" panose="020B0604030504040204" pitchFamily="34" charset="0"/>
                <a:ea typeface="+mn-ea"/>
                <a:cs typeface="+mn-cs"/>
              </a:defRPr>
            </a:lvl4pPr>
            <a:lvl5pPr marL="1828800" algn="ctr" rtl="0" eaLnBrk="0" fontAlgn="base" hangingPunct="0">
              <a:spcBef>
                <a:spcPct val="0"/>
              </a:spcBef>
              <a:spcAft>
                <a:spcPct val="0"/>
              </a:spcAft>
              <a:defRPr kern="1200">
                <a:solidFill>
                  <a:schemeClr val="tx1"/>
                </a:solidFill>
                <a:latin typeface="Verdana" panose="020B0604030504040204" pitchFamily="34" charset="0"/>
                <a:ea typeface="+mn-ea"/>
                <a:cs typeface="+mn-cs"/>
              </a:defRPr>
            </a:lvl5pPr>
            <a:lvl6pPr marL="2286000" algn="l" defTabSz="914400" rtl="0" eaLnBrk="1" latinLnBrk="0" hangingPunct="1">
              <a:defRPr kern="1200">
                <a:solidFill>
                  <a:schemeClr val="tx1"/>
                </a:solidFill>
                <a:latin typeface="Verdana" panose="020B0604030504040204" pitchFamily="34" charset="0"/>
                <a:ea typeface="+mn-ea"/>
                <a:cs typeface="+mn-cs"/>
              </a:defRPr>
            </a:lvl6pPr>
            <a:lvl7pPr marL="2743200" algn="l" defTabSz="914400" rtl="0" eaLnBrk="1" latinLnBrk="0" hangingPunct="1">
              <a:defRPr kern="1200">
                <a:solidFill>
                  <a:schemeClr val="tx1"/>
                </a:solidFill>
                <a:latin typeface="Verdana" panose="020B0604030504040204" pitchFamily="34" charset="0"/>
                <a:ea typeface="+mn-ea"/>
                <a:cs typeface="+mn-cs"/>
              </a:defRPr>
            </a:lvl7pPr>
            <a:lvl8pPr marL="3200400" algn="l" defTabSz="914400" rtl="0" eaLnBrk="1" latinLnBrk="0" hangingPunct="1">
              <a:defRPr kern="1200">
                <a:solidFill>
                  <a:schemeClr val="tx1"/>
                </a:solidFill>
                <a:latin typeface="Verdana" panose="020B0604030504040204" pitchFamily="34" charset="0"/>
                <a:ea typeface="+mn-ea"/>
                <a:cs typeface="+mn-cs"/>
              </a:defRPr>
            </a:lvl8pPr>
            <a:lvl9pPr marL="3657600" algn="l" defTabSz="914400" rtl="0" eaLnBrk="1" latinLnBrk="0" hangingPunct="1">
              <a:defRPr kern="1200">
                <a:solidFill>
                  <a:schemeClr val="tx1"/>
                </a:solidFill>
                <a:latin typeface="Verdana" panose="020B0604030504040204" pitchFamily="34" charset="0"/>
                <a:ea typeface="+mn-ea"/>
                <a:cs typeface="+mn-cs"/>
              </a:defRPr>
            </a:lvl9pPr>
          </a:lstStyle>
          <a:p>
            <a:fld id="{61979510-E8D4-4E31-8606-3131D7CDED41}" type="slidenum">
              <a:rPr lang="en-US" altLang="en-US" b="1" smtClean="0">
                <a:solidFill>
                  <a:srgbClr val="FFFF00"/>
                </a:solidFill>
              </a:rPr>
              <a:pPr/>
              <a:t>70</a:t>
            </a:fld>
            <a:endParaRPr lang="en-US" altLang="en-US" b="1" dirty="0">
              <a:solidFill>
                <a:srgbClr val="FFFF00"/>
              </a:solidFill>
            </a:endParaRPr>
          </a:p>
        </p:txBody>
      </p:sp>
    </p:spTree>
  </p:cSld>
  <p:clrMapOvr>
    <a:masterClrMapping/>
  </p:clrMapOvr>
  <p:transition spd="slow">
    <p:fade/>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529D4B"/>
        </a:solidFill>
        <a:effectLst/>
      </p:bgPr>
    </p:bg>
    <p:spTree>
      <p:nvGrpSpPr>
        <p:cNvPr id="1" name=""/>
        <p:cNvGrpSpPr/>
        <p:nvPr/>
      </p:nvGrpSpPr>
      <p:grpSpPr>
        <a:xfrm>
          <a:off x="0" y="0"/>
          <a:ext cx="0" cy="0"/>
          <a:chOff x="0" y="0"/>
          <a:chExt cx="0" cy="0"/>
        </a:xfrm>
      </p:grpSpPr>
      <p:pic>
        <p:nvPicPr>
          <p:cNvPr id="34304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0" y="0"/>
            <a:ext cx="9144000" cy="6858000"/>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3043" name="Text Box 3"/>
          <p:cNvSpPr txBox="1">
            <a:spLocks noChangeArrowheads="1"/>
          </p:cNvSpPr>
          <p:nvPr/>
        </p:nvSpPr>
        <p:spPr bwMode="auto">
          <a:xfrm>
            <a:off x="179440" y="262352"/>
            <a:ext cx="2677220" cy="586314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6"/>
          </a:fillRef>
          <a:effectRef idx="1">
            <a:schemeClr val="accent6"/>
          </a:effectRef>
          <a:fontRef idx="minor">
            <a:schemeClr val="lt1"/>
          </a:fontRef>
        </p:style>
        <p:txBody>
          <a:bodyPr wrap="square">
            <a:spAutoFit/>
          </a:bodyPr>
          <a:lstStyle/>
          <a:p>
            <a:pPr>
              <a:spcBef>
                <a:spcPct val="50000"/>
              </a:spcBef>
            </a:pPr>
            <a:r>
              <a:rPr lang="en-US" altLang="en-US" sz="2500" b="1" dirty="0">
                <a:latin typeface="Arial" panose="020B0604020202020204" pitchFamily="34" charset="0"/>
                <a:cs typeface="Arial" panose="020B0604020202020204" pitchFamily="34" charset="0"/>
              </a:rPr>
              <a:t>The Galatians had been converted </a:t>
            </a:r>
            <a:br>
              <a:rPr lang="en-US" altLang="en-US" sz="2500" b="1" dirty="0">
                <a:latin typeface="Arial" panose="020B0604020202020204" pitchFamily="34" charset="0"/>
                <a:cs typeface="Arial" panose="020B0604020202020204" pitchFamily="34" charset="0"/>
              </a:rPr>
            </a:br>
            <a:r>
              <a:rPr lang="en-US" altLang="en-US" sz="2500" b="1" dirty="0">
                <a:latin typeface="Arial" panose="020B0604020202020204" pitchFamily="34" charset="0"/>
                <a:cs typeface="Arial" panose="020B0604020202020204" pitchFamily="34" charset="0"/>
              </a:rPr>
              <a:t>from heathen customs to KNOW the </a:t>
            </a:r>
            <a:br>
              <a:rPr lang="en-US" altLang="en-US" sz="2500" b="1" dirty="0">
                <a:latin typeface="Arial" panose="020B0604020202020204" pitchFamily="34" charset="0"/>
                <a:cs typeface="Arial" panose="020B0604020202020204" pitchFamily="34" charset="0"/>
              </a:rPr>
            </a:br>
            <a:r>
              <a:rPr lang="en-US" altLang="en-US" sz="2500" b="1" dirty="0">
                <a:latin typeface="Arial" panose="020B0604020202020204" pitchFamily="34" charset="0"/>
                <a:cs typeface="Arial" panose="020B0604020202020204" pitchFamily="34" charset="0"/>
              </a:rPr>
              <a:t>true Elohim, </a:t>
            </a:r>
            <a:br>
              <a:rPr lang="en-US" altLang="en-US" sz="2500" b="1" dirty="0">
                <a:latin typeface="Arial" panose="020B0604020202020204" pitchFamily="34" charset="0"/>
                <a:cs typeface="Arial" panose="020B0604020202020204" pitchFamily="34" charset="0"/>
              </a:rPr>
            </a:br>
            <a:r>
              <a:rPr lang="en-US" altLang="en-US" sz="2500" b="1" dirty="0">
                <a:latin typeface="Arial" panose="020B0604020202020204" pitchFamily="34" charset="0"/>
                <a:cs typeface="Arial" panose="020B0604020202020204" pitchFamily="34" charset="0"/>
              </a:rPr>
              <a:t>the Elohim </a:t>
            </a:r>
            <a:br>
              <a:rPr lang="en-US" altLang="en-US" sz="2500" b="1" dirty="0">
                <a:latin typeface="Arial" panose="020B0604020202020204" pitchFamily="34" charset="0"/>
                <a:cs typeface="Arial" panose="020B0604020202020204" pitchFamily="34" charset="0"/>
              </a:rPr>
            </a:br>
            <a:r>
              <a:rPr lang="en-US" altLang="en-US" sz="2500" b="1" dirty="0">
                <a:latin typeface="Arial" panose="020B0604020202020204" pitchFamily="34" charset="0"/>
                <a:cs typeface="Arial" panose="020B0604020202020204" pitchFamily="34" charset="0"/>
              </a:rPr>
              <a:t>of Abraham, Isaac and </a:t>
            </a:r>
            <a:br>
              <a:rPr lang="en-US" altLang="en-US" sz="2500" b="1" dirty="0">
                <a:latin typeface="Arial" panose="020B0604020202020204" pitchFamily="34" charset="0"/>
                <a:cs typeface="Arial" panose="020B0604020202020204" pitchFamily="34" charset="0"/>
              </a:rPr>
            </a:br>
            <a:r>
              <a:rPr lang="en-US" altLang="en-US" sz="2500" b="1" dirty="0">
                <a:latin typeface="Arial" panose="020B0604020202020204" pitchFamily="34" charset="0"/>
                <a:cs typeface="Arial" panose="020B0604020202020204" pitchFamily="34" charset="0"/>
              </a:rPr>
              <a:t>Jacob.  </a:t>
            </a:r>
            <a:br>
              <a:rPr lang="en-US" altLang="en-US" sz="2500" b="1" dirty="0">
                <a:latin typeface="Arial" panose="020B0604020202020204" pitchFamily="34" charset="0"/>
                <a:cs typeface="Arial" panose="020B0604020202020204" pitchFamily="34" charset="0"/>
              </a:rPr>
            </a:br>
            <a:r>
              <a:rPr lang="en-US" altLang="en-US" sz="2500" b="1" dirty="0">
                <a:latin typeface="Arial" panose="020B0604020202020204" pitchFamily="34" charset="0"/>
                <a:cs typeface="Arial" panose="020B0604020202020204" pitchFamily="34" charset="0"/>
              </a:rPr>
              <a:t>They kept His </a:t>
            </a:r>
            <a:r>
              <a:rPr lang="en-US" altLang="en-US" sz="2400" b="1" dirty="0">
                <a:latin typeface="Arial" panose="020B0604020202020204" pitchFamily="34" charset="0"/>
                <a:cs typeface="Arial" panose="020B0604020202020204" pitchFamily="34" charset="0"/>
              </a:rPr>
              <a:t>commandments</a:t>
            </a:r>
            <a:r>
              <a:rPr lang="en-US" altLang="en-US" sz="2500" b="1" dirty="0">
                <a:latin typeface="Arial" panose="020B0604020202020204" pitchFamily="34" charset="0"/>
                <a:cs typeface="Arial" panose="020B0604020202020204" pitchFamily="34" charset="0"/>
              </a:rPr>
              <a:t>, including HIS feast days.</a:t>
            </a:r>
            <a:endParaRPr lang="de-DE" altLang="en-US" sz="2500" b="1"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 xmlns:a16="http://schemas.microsoft.com/office/drawing/2014/main" id="{B6640244-C3AF-4762-B0AB-0F8565442F23}"/>
              </a:ext>
            </a:extLst>
          </p:cNvPr>
          <p:cNvSpPr>
            <a:spLocks noGrp="1"/>
          </p:cNvSpPr>
          <p:nvPr>
            <p:ph type="sldNum" sz="quarter" idx="12"/>
          </p:nvPr>
        </p:nvSpPr>
        <p:spPr/>
        <p:txBody>
          <a:bodyPr/>
          <a:lstStyle/>
          <a:p>
            <a:fld id="{214F318F-8B32-4EF7-8BDF-4015FEE59EFA}" type="slidenum">
              <a:rPr lang="en-US" altLang="en-US" smtClean="0">
                <a:solidFill>
                  <a:schemeClr val="bg1"/>
                </a:solidFill>
              </a:rPr>
              <a:pPr/>
              <a:t>71</a:t>
            </a:fld>
            <a:endParaRPr lang="en-US" altLang="en-US" dirty="0">
              <a:solidFill>
                <a:schemeClr val="bg1"/>
              </a:solidFill>
            </a:endParaRPr>
          </a:p>
        </p:txBody>
      </p:sp>
      <p:pic>
        <p:nvPicPr>
          <p:cNvPr id="3" name="Picture 2">
            <a:extLst>
              <a:ext uri="{FF2B5EF4-FFF2-40B4-BE49-F238E27FC236}">
                <a16:creationId xmlns="" xmlns:a16="http://schemas.microsoft.com/office/drawing/2014/main" id="{3B405136-95C9-49FE-A59D-8B98285C01F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cSld>
  <p:clrMapOvr>
    <a:masterClrMapping/>
  </p:clrMapOvr>
  <p:transition spd="slow">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a:scene3d>
            <a:camera prst="orthographicFront"/>
            <a:lightRig rig="threePt" dir="t"/>
          </a:scene3d>
          <a:sp3d>
            <a:bevelT/>
          </a:sp3d>
        </p:spPr>
      </p:pic>
      <p:sp>
        <p:nvSpPr>
          <p:cNvPr id="3" name="TextBox 2"/>
          <p:cNvSpPr txBox="1"/>
          <p:nvPr/>
        </p:nvSpPr>
        <p:spPr>
          <a:xfrm>
            <a:off x="4191000" y="685800"/>
            <a:ext cx="7162800" cy="538609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600" b="1" dirty="0">
                <a:solidFill>
                  <a:schemeClr val="accent6">
                    <a:lumMod val="50000"/>
                  </a:schemeClr>
                </a:solidFill>
                <a:latin typeface="Arial" panose="020B0604020202020204" pitchFamily="34" charset="0"/>
                <a:cs typeface="Arial" panose="020B0604020202020204" pitchFamily="34" charset="0"/>
              </a:rPr>
              <a:t>To KNOW Him meant </a:t>
            </a:r>
            <a:br>
              <a:rPr lang="en-US" sz="3600" b="1" dirty="0">
                <a:solidFill>
                  <a:schemeClr val="accent6">
                    <a:lumMod val="50000"/>
                  </a:schemeClr>
                </a:solidFill>
                <a:latin typeface="Arial" panose="020B0604020202020204" pitchFamily="34" charset="0"/>
                <a:cs typeface="Arial" panose="020B0604020202020204" pitchFamily="34" charset="0"/>
              </a:rPr>
            </a:br>
            <a:r>
              <a:rPr lang="en-US" sz="3600" b="1" dirty="0">
                <a:solidFill>
                  <a:schemeClr val="accent6">
                    <a:lumMod val="50000"/>
                  </a:schemeClr>
                </a:solidFill>
                <a:latin typeface="Arial" panose="020B0604020202020204" pitchFamily="34" charset="0"/>
                <a:cs typeface="Arial" panose="020B0604020202020204" pitchFamily="34" charset="0"/>
              </a:rPr>
              <a:t>they kept His Torah, </a:t>
            </a:r>
            <a:br>
              <a:rPr lang="en-US" sz="3600" b="1" dirty="0">
                <a:solidFill>
                  <a:schemeClr val="accent6">
                    <a:lumMod val="50000"/>
                  </a:schemeClr>
                </a:solidFill>
                <a:latin typeface="Arial" panose="020B0604020202020204" pitchFamily="34" charset="0"/>
                <a:cs typeface="Arial" panose="020B0604020202020204" pitchFamily="34" charset="0"/>
              </a:rPr>
            </a:br>
            <a:r>
              <a:rPr lang="en-US" sz="3600" b="1" dirty="0">
                <a:solidFill>
                  <a:schemeClr val="accent6">
                    <a:lumMod val="50000"/>
                  </a:schemeClr>
                </a:solidFill>
                <a:latin typeface="Arial" panose="020B0604020202020204" pitchFamily="34" charset="0"/>
                <a:cs typeface="Arial" panose="020B0604020202020204" pitchFamily="34" charset="0"/>
              </a:rPr>
              <a:t>they turned from sin </a:t>
            </a:r>
            <a:br>
              <a:rPr lang="en-US" sz="3600" b="1" dirty="0">
                <a:solidFill>
                  <a:schemeClr val="accent6">
                    <a:lumMod val="50000"/>
                  </a:schemeClr>
                </a:solidFill>
                <a:latin typeface="Arial" panose="020B0604020202020204" pitchFamily="34" charset="0"/>
                <a:cs typeface="Arial" panose="020B0604020202020204" pitchFamily="34" charset="0"/>
              </a:rPr>
            </a:br>
            <a:r>
              <a:rPr lang="en-US" sz="3600" b="1" dirty="0">
                <a:solidFill>
                  <a:schemeClr val="accent6">
                    <a:lumMod val="50000"/>
                  </a:schemeClr>
                </a:solidFill>
                <a:latin typeface="Arial" panose="020B0604020202020204" pitchFamily="34" charset="0"/>
                <a:cs typeface="Arial" panose="020B0604020202020204" pitchFamily="34" charset="0"/>
              </a:rPr>
              <a:t>and all pagan practices. </a:t>
            </a:r>
            <a:br>
              <a:rPr lang="en-US" sz="3600" b="1" dirty="0">
                <a:solidFill>
                  <a:schemeClr val="accent6">
                    <a:lumMod val="50000"/>
                  </a:schemeClr>
                </a:solidFill>
                <a:latin typeface="Arial" panose="020B0604020202020204" pitchFamily="34" charset="0"/>
                <a:cs typeface="Arial" panose="020B0604020202020204" pitchFamily="34" charset="0"/>
              </a:rPr>
            </a:br>
            <a:r>
              <a:rPr lang="en-US" sz="3600" b="1" dirty="0">
                <a:solidFill>
                  <a:schemeClr val="accent6">
                    <a:lumMod val="50000"/>
                  </a:schemeClr>
                </a:solidFill>
                <a:latin typeface="Arial" panose="020B0604020202020204" pitchFamily="34" charset="0"/>
                <a:cs typeface="Arial" panose="020B0604020202020204" pitchFamily="34" charset="0"/>
              </a:rPr>
              <a:t>They then kept His commandments, statutes </a:t>
            </a:r>
            <a:br>
              <a:rPr lang="en-US" sz="3600" b="1" dirty="0">
                <a:solidFill>
                  <a:schemeClr val="accent6">
                    <a:lumMod val="50000"/>
                  </a:schemeClr>
                </a:solidFill>
                <a:latin typeface="Arial" panose="020B0604020202020204" pitchFamily="34" charset="0"/>
                <a:cs typeface="Arial" panose="020B0604020202020204" pitchFamily="34" charset="0"/>
              </a:rPr>
            </a:br>
            <a:r>
              <a:rPr lang="en-US" sz="3600" b="1" dirty="0">
                <a:solidFill>
                  <a:schemeClr val="accent6">
                    <a:lumMod val="50000"/>
                  </a:schemeClr>
                </a:solidFill>
                <a:latin typeface="Arial" panose="020B0604020202020204" pitchFamily="34" charset="0"/>
                <a:cs typeface="Arial" panose="020B0604020202020204" pitchFamily="34" charset="0"/>
              </a:rPr>
              <a:t>and judgments. </a:t>
            </a:r>
          </a:p>
          <a:p>
            <a:endParaRPr lang="en-US" sz="2000" b="1" dirty="0">
              <a:solidFill>
                <a:schemeClr val="tx1"/>
              </a:solidFill>
              <a:latin typeface="Arial" panose="020B0604020202020204" pitchFamily="34" charset="0"/>
              <a:cs typeface="Arial" panose="020B0604020202020204" pitchFamily="34" charset="0"/>
            </a:endParaRPr>
          </a:p>
          <a:p>
            <a:r>
              <a:rPr lang="en-US" sz="3600" b="1" dirty="0">
                <a:solidFill>
                  <a:srgbClr val="002060"/>
                </a:solidFill>
                <a:latin typeface="Arial" panose="020B0604020202020204" pitchFamily="34" charset="0"/>
                <a:cs typeface="Arial" panose="020B0604020202020204" pitchFamily="34" charset="0"/>
              </a:rPr>
              <a:t>Is that a reasonable assumption?</a:t>
            </a:r>
          </a:p>
        </p:txBody>
      </p:sp>
      <p:sp>
        <p:nvSpPr>
          <p:cNvPr id="4" name="Slide Number Placeholder 3">
            <a:extLst>
              <a:ext uri="{FF2B5EF4-FFF2-40B4-BE49-F238E27FC236}">
                <a16:creationId xmlns="" xmlns:a16="http://schemas.microsoft.com/office/drawing/2014/main" id="{110F45A7-50CD-4C13-BFC7-6677720C8A90}"/>
              </a:ext>
            </a:extLst>
          </p:cNvPr>
          <p:cNvSpPr>
            <a:spLocks noGrp="1"/>
          </p:cNvSpPr>
          <p:nvPr>
            <p:ph type="sldNum" sz="quarter" idx="12"/>
          </p:nvPr>
        </p:nvSpPr>
        <p:spPr/>
        <p:txBody>
          <a:bodyPr/>
          <a:lstStyle/>
          <a:p>
            <a:fld id="{214F318F-8B32-4EF7-8BDF-4015FEE59EFA}" type="slidenum">
              <a:rPr lang="en-US" altLang="en-US" smtClean="0">
                <a:solidFill>
                  <a:schemeClr val="bg1"/>
                </a:solidFill>
              </a:rPr>
              <a:pPr/>
              <a:t>72</a:t>
            </a:fld>
            <a:endParaRPr lang="en-US" altLang="en-US" dirty="0">
              <a:solidFill>
                <a:schemeClr val="bg1"/>
              </a:solidFill>
            </a:endParaRPr>
          </a:p>
        </p:txBody>
      </p:sp>
      <p:pic>
        <p:nvPicPr>
          <p:cNvPr id="6" name="Picture 5">
            <a:extLst>
              <a:ext uri="{FF2B5EF4-FFF2-40B4-BE49-F238E27FC236}">
                <a16:creationId xmlns="" xmlns:a16="http://schemas.microsoft.com/office/drawing/2014/main" id="{4F1FEF83-1821-4425-85F2-A17DC38930F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extLst>
      <p:ext uri="{BB962C8B-B14F-4D97-AF65-F5344CB8AC3E}">
        <p14:creationId xmlns:p14="http://schemas.microsoft.com/office/powerpoint/2010/main" val="10556254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2" end="2"/>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4307" name="Text Box 3"/>
          <p:cNvSpPr txBox="1">
            <a:spLocks noChangeArrowheads="1"/>
          </p:cNvSpPr>
          <p:nvPr/>
        </p:nvSpPr>
        <p:spPr bwMode="auto">
          <a:xfrm>
            <a:off x="2286000" y="1828800"/>
            <a:ext cx="6324600" cy="1754326"/>
          </a:xfrm>
          <a:prstGeom prst="rect">
            <a:avLst/>
          </a:prstGeom>
          <a:noFill/>
          <a:ln>
            <a:noFill/>
          </a:ln>
          <a:effectLst/>
          <a:extLst>
            <a:ext uri="{909E8E84-426E-40DD-AFC4-6F175D3DCCD1}">
              <a14:hiddenFill xmlns:a14="http://schemas.microsoft.com/office/drawing/2010/main">
                <a:solidFill>
                  <a:srgbClr val="000000">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scene3d>
              <a:camera prst="orthographicFront"/>
              <a:lightRig rig="threePt" dir="t"/>
            </a:scene3d>
            <a:sp3d extrusionH="57150">
              <a:bevelT w="38100" h="38100"/>
            </a:sp3d>
          </a:bodyPr>
          <a:lstStyle/>
          <a:p>
            <a:pPr>
              <a:spcBef>
                <a:spcPct val="50000"/>
              </a:spcBef>
            </a:pPr>
            <a:r>
              <a:rPr lang="en-US" altLang="en-US" sz="3600" b="1" dirty="0">
                <a:solidFill>
                  <a:schemeClr val="bg1"/>
                </a:solidFill>
              </a:rPr>
              <a:t>The Galatians were taught to walk even as Messiah walked. </a:t>
            </a:r>
            <a:r>
              <a:rPr lang="en-US" altLang="en-US" b="1" dirty="0">
                <a:solidFill>
                  <a:schemeClr val="bg1"/>
                </a:solidFill>
              </a:rPr>
              <a:t>(I John 2:6)</a:t>
            </a:r>
            <a:r>
              <a:rPr lang="en-US" altLang="en-US" sz="3600" b="1" dirty="0">
                <a:solidFill>
                  <a:schemeClr val="bg1"/>
                </a:solidFill>
              </a:rPr>
              <a:t> </a:t>
            </a:r>
            <a:endParaRPr lang="de-DE" altLang="en-US" sz="3600" b="1" i="1" dirty="0">
              <a:solidFill>
                <a:schemeClr val="bg1"/>
              </a:solidFill>
            </a:endParaRPr>
          </a:p>
        </p:txBody>
      </p:sp>
      <p:sp>
        <p:nvSpPr>
          <p:cNvPr id="354308" name="WordArt 4"/>
          <p:cNvSpPr>
            <a:spLocks noChangeArrowheads="1" noChangeShapeType="1" noTextEdit="1"/>
          </p:cNvSpPr>
          <p:nvPr/>
        </p:nvSpPr>
        <p:spPr bwMode="auto">
          <a:xfrm>
            <a:off x="2590800" y="3200400"/>
            <a:ext cx="8392217" cy="2514600"/>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55556"/>
              </a:avLst>
            </a:prstTxWarp>
            <a:scene3d>
              <a:camera prst="orthographicFront"/>
              <a:lightRig rig="threePt" dir="t"/>
            </a:scene3d>
            <a:sp3d extrusionH="57150">
              <a:bevelT w="38100" h="38100"/>
            </a:sp3d>
          </a:bodyPr>
          <a:lstStyle/>
          <a:p>
            <a:r>
              <a:rPr lang="en-US" sz="3600" kern="10" dirty="0">
                <a:ln w="9525">
                  <a:solidFill>
                    <a:srgbClr val="000000"/>
                  </a:solidFill>
                  <a:round/>
                  <a:headEnd/>
                  <a:tailEnd/>
                </a:ln>
                <a:solidFill>
                  <a:schemeClr val="bg1"/>
                </a:solidFill>
                <a:latin typeface="Arial Black" panose="020B0A04020102020204" pitchFamily="34" charset="0"/>
              </a:rPr>
              <a:t>So must we walk as He walked!</a:t>
            </a:r>
          </a:p>
        </p:txBody>
      </p:sp>
      <p:sp>
        <p:nvSpPr>
          <p:cNvPr id="2" name="Slide Number Placeholder 1">
            <a:extLst>
              <a:ext uri="{FF2B5EF4-FFF2-40B4-BE49-F238E27FC236}">
                <a16:creationId xmlns="" xmlns:a16="http://schemas.microsoft.com/office/drawing/2014/main" id="{CD302B26-5937-4E46-9988-30948C9F11F3}"/>
              </a:ext>
            </a:extLst>
          </p:cNvPr>
          <p:cNvSpPr>
            <a:spLocks noGrp="1"/>
          </p:cNvSpPr>
          <p:nvPr>
            <p:ph type="sldNum" sz="quarter" idx="12"/>
          </p:nvPr>
        </p:nvSpPr>
        <p:spPr/>
        <p:txBody>
          <a:bodyPr/>
          <a:lstStyle/>
          <a:p>
            <a:fld id="{214F318F-8B32-4EF7-8BDF-4015FEE59EFA}" type="slidenum">
              <a:rPr lang="en-US" altLang="en-US" smtClean="0">
                <a:solidFill>
                  <a:schemeClr val="bg1"/>
                </a:solidFill>
              </a:rPr>
              <a:pPr/>
              <a:t>73</a:t>
            </a:fld>
            <a:endParaRPr lang="en-US" altLang="en-US" dirty="0">
              <a:solidFill>
                <a:schemeClr val="bg1"/>
              </a:solidFill>
            </a:endParaRPr>
          </a:p>
        </p:txBody>
      </p:sp>
      <p:pic>
        <p:nvPicPr>
          <p:cNvPr id="3" name="Picture 2">
            <a:extLst>
              <a:ext uri="{FF2B5EF4-FFF2-40B4-BE49-F238E27FC236}">
                <a16:creationId xmlns="" xmlns:a16="http://schemas.microsoft.com/office/drawing/2014/main" id="{1BB2F3A1-D6CF-4FA9-BBE6-2BB9B098160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54308"/>
                                        </p:tgtEl>
                                        <p:attrNameLst>
                                          <p:attrName>style.visibility</p:attrName>
                                        </p:attrNameLst>
                                      </p:cBhvr>
                                      <p:to>
                                        <p:strVal val="visible"/>
                                      </p:to>
                                    </p:set>
                                    <p:animEffect transition="in" filter="wipe(down)">
                                      <p:cBhvr>
                                        <p:cTn id="7" dur="580">
                                          <p:stCondLst>
                                            <p:cond delay="0"/>
                                          </p:stCondLst>
                                        </p:cTn>
                                        <p:tgtEl>
                                          <p:spTgt spid="354308"/>
                                        </p:tgtEl>
                                      </p:cBhvr>
                                    </p:animEffect>
                                    <p:anim calcmode="lin" valueType="num">
                                      <p:cBhvr>
                                        <p:cTn id="8" dur="1822" tmFilter="0,0; 0.14,0.36; 0.43,0.73; 0.71,0.91; 1.0,1.0">
                                          <p:stCondLst>
                                            <p:cond delay="0"/>
                                          </p:stCondLst>
                                        </p:cTn>
                                        <p:tgtEl>
                                          <p:spTgt spid="35430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5430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5430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5430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54308"/>
                                        </p:tgtEl>
                                        <p:attrNameLst>
                                          <p:attrName>ppt_y</p:attrName>
                                        </p:attrNameLst>
                                      </p:cBhvr>
                                      <p:tavLst>
                                        <p:tav tm="0" fmla="#ppt_y-sin(pi*$)/81">
                                          <p:val>
                                            <p:fltVal val="0"/>
                                          </p:val>
                                        </p:tav>
                                        <p:tav tm="100000">
                                          <p:val>
                                            <p:fltVal val="1"/>
                                          </p:val>
                                        </p:tav>
                                      </p:tavLst>
                                    </p:anim>
                                    <p:animScale>
                                      <p:cBhvr>
                                        <p:cTn id="13" dur="26">
                                          <p:stCondLst>
                                            <p:cond delay="650"/>
                                          </p:stCondLst>
                                        </p:cTn>
                                        <p:tgtEl>
                                          <p:spTgt spid="354308"/>
                                        </p:tgtEl>
                                      </p:cBhvr>
                                      <p:to x="100000" y="60000"/>
                                    </p:animScale>
                                    <p:animScale>
                                      <p:cBhvr>
                                        <p:cTn id="14" dur="166" decel="50000">
                                          <p:stCondLst>
                                            <p:cond delay="676"/>
                                          </p:stCondLst>
                                        </p:cTn>
                                        <p:tgtEl>
                                          <p:spTgt spid="354308"/>
                                        </p:tgtEl>
                                      </p:cBhvr>
                                      <p:to x="100000" y="100000"/>
                                    </p:animScale>
                                    <p:animScale>
                                      <p:cBhvr>
                                        <p:cTn id="15" dur="26">
                                          <p:stCondLst>
                                            <p:cond delay="1312"/>
                                          </p:stCondLst>
                                        </p:cTn>
                                        <p:tgtEl>
                                          <p:spTgt spid="354308"/>
                                        </p:tgtEl>
                                      </p:cBhvr>
                                      <p:to x="100000" y="80000"/>
                                    </p:animScale>
                                    <p:animScale>
                                      <p:cBhvr>
                                        <p:cTn id="16" dur="166" decel="50000">
                                          <p:stCondLst>
                                            <p:cond delay="1338"/>
                                          </p:stCondLst>
                                        </p:cTn>
                                        <p:tgtEl>
                                          <p:spTgt spid="354308"/>
                                        </p:tgtEl>
                                      </p:cBhvr>
                                      <p:to x="100000" y="100000"/>
                                    </p:animScale>
                                    <p:animScale>
                                      <p:cBhvr>
                                        <p:cTn id="17" dur="26">
                                          <p:stCondLst>
                                            <p:cond delay="1642"/>
                                          </p:stCondLst>
                                        </p:cTn>
                                        <p:tgtEl>
                                          <p:spTgt spid="354308"/>
                                        </p:tgtEl>
                                      </p:cBhvr>
                                      <p:to x="100000" y="90000"/>
                                    </p:animScale>
                                    <p:animScale>
                                      <p:cBhvr>
                                        <p:cTn id="18" dur="166" decel="50000">
                                          <p:stCondLst>
                                            <p:cond delay="1668"/>
                                          </p:stCondLst>
                                        </p:cTn>
                                        <p:tgtEl>
                                          <p:spTgt spid="354308"/>
                                        </p:tgtEl>
                                      </p:cBhvr>
                                      <p:to x="100000" y="100000"/>
                                    </p:animScale>
                                    <p:animScale>
                                      <p:cBhvr>
                                        <p:cTn id="19" dur="26">
                                          <p:stCondLst>
                                            <p:cond delay="1808"/>
                                          </p:stCondLst>
                                        </p:cTn>
                                        <p:tgtEl>
                                          <p:spTgt spid="354308"/>
                                        </p:tgtEl>
                                      </p:cBhvr>
                                      <p:to x="100000" y="95000"/>
                                    </p:animScale>
                                    <p:animScale>
                                      <p:cBhvr>
                                        <p:cTn id="20" dur="166" decel="50000">
                                          <p:stCondLst>
                                            <p:cond delay="1834"/>
                                          </p:stCondLst>
                                        </p:cTn>
                                        <p:tgtEl>
                                          <p:spTgt spid="35430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0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7379" name="WordArt 3"/>
          <p:cNvSpPr>
            <a:spLocks noChangeArrowheads="1" noChangeShapeType="1" noTextEdit="1"/>
          </p:cNvSpPr>
          <p:nvPr/>
        </p:nvSpPr>
        <p:spPr bwMode="auto">
          <a:xfrm>
            <a:off x="2286000" y="685800"/>
            <a:ext cx="9067800" cy="990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orthographicFront"/>
              <a:lightRig rig="threePt" dir="t"/>
            </a:scene3d>
            <a:sp3d extrusionH="57150">
              <a:bevelT w="38100" h="38100" prst="angle"/>
            </a:sp3d>
          </a:bodyPr>
          <a:lstStyle/>
          <a:p>
            <a:r>
              <a:rPr lang="en-US" sz="3200" kern="10" dirty="0">
                <a:ln w="9525">
                  <a:solidFill>
                    <a:srgbClr val="000000"/>
                  </a:solidFill>
                  <a:round/>
                  <a:headEnd/>
                  <a:tailEnd/>
                </a:ln>
                <a:solidFill>
                  <a:srgbClr val="00FFFF"/>
                </a:solidFill>
                <a:latin typeface="Arial Black" panose="020B0A04020102020204" pitchFamily="34" charset="0"/>
              </a:rPr>
              <a:t>How did Yahusha walk?</a:t>
            </a:r>
          </a:p>
        </p:txBody>
      </p:sp>
      <p:sp>
        <p:nvSpPr>
          <p:cNvPr id="357380" name="Text Box 4"/>
          <p:cNvSpPr txBox="1">
            <a:spLocks noChangeArrowheads="1"/>
          </p:cNvSpPr>
          <p:nvPr/>
        </p:nvSpPr>
        <p:spPr bwMode="auto">
          <a:xfrm>
            <a:off x="647700" y="2133600"/>
            <a:ext cx="3276600" cy="3970318"/>
          </a:xfrm>
          <a:prstGeom prst="rect">
            <a:avLst/>
          </a:prstGeom>
          <a:solidFill>
            <a:schemeClr val="accent2">
              <a:alpha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a:spAutoFit/>
          </a:bodyPr>
          <a:lstStyle/>
          <a:p>
            <a:pPr>
              <a:spcBef>
                <a:spcPct val="50000"/>
              </a:spcBef>
            </a:pPr>
            <a:r>
              <a:rPr lang="en-US" altLang="en-US" sz="2800" b="1" dirty="0">
                <a:solidFill>
                  <a:schemeClr val="bg1"/>
                </a:solidFill>
                <a:latin typeface="Arial" panose="020B0604020202020204" pitchFamily="34" charset="0"/>
                <a:cs typeface="Arial" panose="020B0604020202020204" pitchFamily="34" charset="0"/>
              </a:rPr>
              <a:t>Among other things, He kept the weekly Sabbath as well as the Holy days and set us an example that we should follow </a:t>
            </a:r>
            <a:br>
              <a:rPr lang="en-US" altLang="en-US" sz="2800" b="1" dirty="0">
                <a:solidFill>
                  <a:schemeClr val="bg1"/>
                </a:solidFill>
                <a:latin typeface="Arial" panose="020B0604020202020204" pitchFamily="34" charset="0"/>
                <a:cs typeface="Arial" panose="020B0604020202020204" pitchFamily="34" charset="0"/>
              </a:rPr>
            </a:br>
            <a:r>
              <a:rPr lang="en-US" altLang="en-US" sz="2800" b="1" dirty="0">
                <a:solidFill>
                  <a:schemeClr val="bg1"/>
                </a:solidFill>
                <a:latin typeface="Arial" panose="020B0604020202020204" pitchFamily="34" charset="0"/>
                <a:cs typeface="Arial" panose="020B0604020202020204" pitchFamily="34" charset="0"/>
              </a:rPr>
              <a:t>His steps. </a:t>
            </a:r>
            <a:endParaRPr lang="de-DE" altLang="en-US" sz="2800" b="1" dirty="0">
              <a:solidFill>
                <a:schemeClr val="bg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 xmlns:a16="http://schemas.microsoft.com/office/drawing/2014/main" id="{2E6C40A0-8197-4232-B538-401172B6F8F2}"/>
              </a:ext>
            </a:extLst>
          </p:cNvPr>
          <p:cNvSpPr>
            <a:spLocks noGrp="1"/>
          </p:cNvSpPr>
          <p:nvPr>
            <p:ph type="sldNum" sz="quarter" idx="12"/>
          </p:nvPr>
        </p:nvSpPr>
        <p:spPr/>
        <p:txBody>
          <a:bodyPr/>
          <a:lstStyle/>
          <a:p>
            <a:fld id="{214F318F-8B32-4EF7-8BDF-4015FEE59EFA}" type="slidenum">
              <a:rPr lang="en-US" altLang="en-US" smtClean="0">
                <a:solidFill>
                  <a:schemeClr val="bg1"/>
                </a:solidFill>
              </a:rPr>
              <a:pPr/>
              <a:t>74</a:t>
            </a:fld>
            <a:endParaRPr lang="en-US" altLang="en-US" dirty="0">
              <a:solidFill>
                <a:schemeClr val="bg1"/>
              </a:solidFill>
            </a:endParaRPr>
          </a:p>
        </p:txBody>
      </p:sp>
      <p:pic>
        <p:nvPicPr>
          <p:cNvPr id="3" name="Picture 2">
            <a:extLst>
              <a:ext uri="{FF2B5EF4-FFF2-40B4-BE49-F238E27FC236}">
                <a16:creationId xmlns="" xmlns:a16="http://schemas.microsoft.com/office/drawing/2014/main" id="{2255AF0B-525F-4904-9F73-6D7EBB7253E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57380"/>
                                        </p:tgtEl>
                                        <p:attrNameLst>
                                          <p:attrName>style.visibility</p:attrName>
                                        </p:attrNameLst>
                                      </p:cBhvr>
                                      <p:to>
                                        <p:strVal val="visible"/>
                                      </p:to>
                                    </p:set>
                                    <p:animEffect transition="in" filter="wipe(up)">
                                      <p:cBhvr>
                                        <p:cTn id="7" dur="2000"/>
                                        <p:tgtEl>
                                          <p:spTgt spid="3573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380"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7619" name="Text Box 3"/>
          <p:cNvSpPr txBox="1">
            <a:spLocks noChangeArrowheads="1"/>
          </p:cNvSpPr>
          <p:nvPr/>
        </p:nvSpPr>
        <p:spPr bwMode="auto">
          <a:xfrm>
            <a:off x="685800" y="685800"/>
            <a:ext cx="4267200" cy="4031873"/>
          </a:xfrm>
          <a:prstGeom prst="rect">
            <a:avLst/>
          </a:prstGeom>
          <a:solidFill>
            <a:schemeClr val="accent2">
              <a:alpha val="51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a:spAutoFit/>
          </a:bodyPr>
          <a:lstStyle/>
          <a:p>
            <a:pPr>
              <a:spcBef>
                <a:spcPct val="50000"/>
              </a:spcBef>
            </a:pPr>
            <a:r>
              <a:rPr lang="en-US" altLang="en-US" sz="3200" b="1" dirty="0">
                <a:solidFill>
                  <a:schemeClr val="bg1"/>
                </a:solidFill>
                <a:latin typeface="Arial" panose="020B0604020202020204" pitchFamily="34" charset="0"/>
                <a:cs typeface="Arial" panose="020B0604020202020204" pitchFamily="34" charset="0"/>
              </a:rPr>
              <a:t>If Yahusha is truly living within our hearts, we will keep the same days as </a:t>
            </a:r>
            <a:br>
              <a:rPr lang="en-US" altLang="en-US" sz="3200" b="1" dirty="0">
                <a:solidFill>
                  <a:schemeClr val="bg1"/>
                </a:solidFill>
                <a:latin typeface="Arial" panose="020B0604020202020204" pitchFamily="34" charset="0"/>
                <a:cs typeface="Arial" panose="020B0604020202020204" pitchFamily="34" charset="0"/>
              </a:rPr>
            </a:br>
            <a:r>
              <a:rPr lang="en-US" altLang="en-US" sz="3200" b="1" dirty="0">
                <a:solidFill>
                  <a:schemeClr val="bg1"/>
                </a:solidFill>
                <a:latin typeface="Arial" panose="020B0604020202020204" pitchFamily="34" charset="0"/>
                <a:cs typeface="Arial" panose="020B0604020202020204" pitchFamily="34" charset="0"/>
              </a:rPr>
              <a:t>He did while </a:t>
            </a:r>
            <a:br>
              <a:rPr lang="en-US" altLang="en-US" sz="3200" b="1" dirty="0">
                <a:solidFill>
                  <a:schemeClr val="bg1"/>
                </a:solidFill>
                <a:latin typeface="Arial" panose="020B0604020202020204" pitchFamily="34" charset="0"/>
                <a:cs typeface="Arial" panose="020B0604020202020204" pitchFamily="34" charset="0"/>
              </a:rPr>
            </a:br>
            <a:r>
              <a:rPr lang="en-US" altLang="en-US" sz="3200" b="1" dirty="0">
                <a:solidFill>
                  <a:schemeClr val="bg1"/>
                </a:solidFill>
                <a:latin typeface="Arial" panose="020B0604020202020204" pitchFamily="34" charset="0"/>
                <a:cs typeface="Arial" panose="020B0604020202020204" pitchFamily="34" charset="0"/>
              </a:rPr>
              <a:t>on earth. </a:t>
            </a:r>
            <a:br>
              <a:rPr lang="en-US" altLang="en-US" sz="3200" b="1" dirty="0">
                <a:solidFill>
                  <a:schemeClr val="bg1"/>
                </a:solidFill>
                <a:latin typeface="Arial" panose="020B0604020202020204" pitchFamily="34" charset="0"/>
                <a:cs typeface="Arial" panose="020B0604020202020204" pitchFamily="34" charset="0"/>
              </a:rPr>
            </a:br>
            <a:r>
              <a:rPr lang="en-US" altLang="en-US" sz="3200" b="1" dirty="0">
                <a:solidFill>
                  <a:srgbClr val="FFFF00"/>
                </a:solidFill>
                <a:latin typeface="Arial" panose="020B0604020202020204" pitchFamily="34" charset="0"/>
                <a:cs typeface="Arial" panose="020B0604020202020204" pitchFamily="34" charset="0"/>
              </a:rPr>
              <a:t>HE does not change!</a:t>
            </a:r>
            <a:r>
              <a:rPr lang="en-US" altLang="en-US" sz="3200" dirty="0">
                <a:solidFill>
                  <a:srgbClr val="FFFF00"/>
                </a:solidFill>
                <a:latin typeface="Arial" panose="020B0604020202020204" pitchFamily="34" charset="0"/>
                <a:cs typeface="Arial" panose="020B0604020202020204" pitchFamily="34" charset="0"/>
              </a:rPr>
              <a:t> </a:t>
            </a:r>
            <a:r>
              <a:rPr lang="en-US" altLang="en-US" sz="3200" dirty="0">
                <a:solidFill>
                  <a:schemeClr val="bg1"/>
                </a:solidFill>
                <a:latin typeface="Arial" panose="020B0604020202020204" pitchFamily="34" charset="0"/>
                <a:cs typeface="Arial" panose="020B0604020202020204" pitchFamily="34" charset="0"/>
              </a:rPr>
              <a:t>(Heb. 13:8)</a:t>
            </a:r>
            <a:endParaRPr lang="de-DE" altLang="en-US" sz="3200" b="1" dirty="0">
              <a:solidFill>
                <a:schemeClr val="bg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 xmlns:a16="http://schemas.microsoft.com/office/drawing/2014/main" id="{80432DE7-5B05-4482-AB74-D54B405E7313}"/>
              </a:ext>
            </a:extLst>
          </p:cNvPr>
          <p:cNvSpPr>
            <a:spLocks noGrp="1"/>
          </p:cNvSpPr>
          <p:nvPr>
            <p:ph type="sldNum" sz="quarter" idx="12"/>
          </p:nvPr>
        </p:nvSpPr>
        <p:spPr/>
        <p:txBody>
          <a:bodyPr/>
          <a:lstStyle/>
          <a:p>
            <a:fld id="{214F318F-8B32-4EF7-8BDF-4015FEE59EFA}" type="slidenum">
              <a:rPr lang="en-US" altLang="en-US" smtClean="0">
                <a:solidFill>
                  <a:schemeClr val="bg1"/>
                </a:solidFill>
              </a:rPr>
              <a:pPr/>
              <a:t>75</a:t>
            </a:fld>
            <a:endParaRPr lang="en-US" altLang="en-US" dirty="0">
              <a:solidFill>
                <a:schemeClr val="bg1"/>
              </a:solidFill>
            </a:endParaRPr>
          </a:p>
        </p:txBody>
      </p:sp>
      <p:pic>
        <p:nvPicPr>
          <p:cNvPr id="3" name="Picture 2">
            <a:extLst>
              <a:ext uri="{FF2B5EF4-FFF2-40B4-BE49-F238E27FC236}">
                <a16:creationId xmlns="" xmlns:a16="http://schemas.microsoft.com/office/drawing/2014/main" id="{87A8D9EB-B8D0-40F3-997F-B16448AF41E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cSld>
  <p:clrMapOvr>
    <a:masterClrMapping/>
  </p:clrMapOvr>
  <p:transition spd="slow">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9667" name="Text Box 3"/>
          <p:cNvSpPr txBox="1">
            <a:spLocks noChangeArrowheads="1"/>
          </p:cNvSpPr>
          <p:nvPr/>
        </p:nvSpPr>
        <p:spPr bwMode="auto">
          <a:xfrm>
            <a:off x="533400" y="599768"/>
            <a:ext cx="4038600" cy="2062103"/>
          </a:xfrm>
          <a:prstGeom prst="rect">
            <a:avLst/>
          </a:prstGeom>
          <a:solidFill>
            <a:schemeClr val="accent2">
              <a:alpha val="56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a:spAutoFit/>
          </a:bodyPr>
          <a:lstStyle/>
          <a:p>
            <a:pPr>
              <a:spcBef>
                <a:spcPct val="50000"/>
              </a:spcBef>
            </a:pPr>
            <a:r>
              <a:rPr lang="en-US" altLang="en-US" sz="3200" i="1" dirty="0">
                <a:solidFill>
                  <a:schemeClr val="bg1"/>
                </a:solidFill>
                <a:latin typeface="Arial" panose="020B0604020202020204" pitchFamily="34" charset="0"/>
                <a:cs typeface="Arial" panose="020B0604020202020204" pitchFamily="34" charset="0"/>
              </a:rPr>
              <a:t>Hebrews 13:8 says:</a:t>
            </a:r>
            <a:r>
              <a:rPr lang="en-US" altLang="en-US" sz="3200" b="1" dirty="0">
                <a:solidFill>
                  <a:schemeClr val="bg1"/>
                </a:solidFill>
                <a:latin typeface="Arial" panose="020B0604020202020204" pitchFamily="34" charset="0"/>
                <a:cs typeface="Arial" panose="020B0604020202020204" pitchFamily="34" charset="0"/>
              </a:rPr>
              <a:t> “Yahusha</a:t>
            </a:r>
            <a:r>
              <a:rPr lang="en-US" altLang="en-US" sz="3200" i="1" dirty="0">
                <a:solidFill>
                  <a:schemeClr val="bg1"/>
                </a:solidFill>
                <a:latin typeface="Arial" panose="020B0604020202020204" pitchFamily="34" charset="0"/>
                <a:cs typeface="Arial" panose="020B0604020202020204" pitchFamily="34" charset="0"/>
              </a:rPr>
              <a:t> </a:t>
            </a:r>
            <a:r>
              <a:rPr lang="en-US" altLang="en-US" sz="3200" b="1" dirty="0">
                <a:solidFill>
                  <a:schemeClr val="bg1"/>
                </a:solidFill>
                <a:latin typeface="Arial" panose="020B0604020202020204" pitchFamily="34" charset="0"/>
                <a:cs typeface="Arial" panose="020B0604020202020204" pitchFamily="34" charset="0"/>
              </a:rPr>
              <a:t>the same yesterday, and today, and forever.”</a:t>
            </a:r>
          </a:p>
        </p:txBody>
      </p:sp>
      <p:sp>
        <p:nvSpPr>
          <p:cNvPr id="2" name="Slide Number Placeholder 1">
            <a:extLst>
              <a:ext uri="{FF2B5EF4-FFF2-40B4-BE49-F238E27FC236}">
                <a16:creationId xmlns="" xmlns:a16="http://schemas.microsoft.com/office/drawing/2014/main" id="{203AD6B0-83FA-46E0-8DB0-5C88D5979B18}"/>
              </a:ext>
            </a:extLst>
          </p:cNvPr>
          <p:cNvSpPr>
            <a:spLocks noGrp="1"/>
          </p:cNvSpPr>
          <p:nvPr>
            <p:ph type="sldNum" sz="quarter" idx="12"/>
          </p:nvPr>
        </p:nvSpPr>
        <p:spPr/>
        <p:txBody>
          <a:bodyPr/>
          <a:lstStyle/>
          <a:p>
            <a:fld id="{214F318F-8B32-4EF7-8BDF-4015FEE59EFA}" type="slidenum">
              <a:rPr lang="en-US" altLang="en-US" smtClean="0">
                <a:solidFill>
                  <a:schemeClr val="bg1"/>
                </a:solidFill>
              </a:rPr>
              <a:pPr/>
              <a:t>76</a:t>
            </a:fld>
            <a:endParaRPr lang="en-US" altLang="en-US" dirty="0">
              <a:solidFill>
                <a:schemeClr val="bg1"/>
              </a:solidFill>
            </a:endParaRPr>
          </a:p>
        </p:txBody>
      </p:sp>
      <p:pic>
        <p:nvPicPr>
          <p:cNvPr id="3" name="Picture 2">
            <a:extLst>
              <a:ext uri="{FF2B5EF4-FFF2-40B4-BE49-F238E27FC236}">
                <a16:creationId xmlns="" xmlns:a16="http://schemas.microsoft.com/office/drawing/2014/main" id="{9EA1B410-A92B-401D-B029-E5B930108DE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cSld>
  <p:clrMapOvr>
    <a:masterClrMapping/>
  </p:clrMapOvr>
  <p:transition spd="slow">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flipH="1">
            <a:off x="-38803" y="0"/>
            <a:ext cx="12230803" cy="6858000"/>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4788" name="Text Box 4"/>
          <p:cNvSpPr txBox="1">
            <a:spLocks noChangeArrowheads="1"/>
          </p:cNvSpPr>
          <p:nvPr/>
        </p:nvSpPr>
        <p:spPr bwMode="auto">
          <a:xfrm>
            <a:off x="7848600" y="393700"/>
            <a:ext cx="3810000" cy="5693866"/>
          </a:xfrm>
          <a:prstGeom prst="rect">
            <a:avLst/>
          </a:prstGeom>
          <a:solidFill>
            <a:schemeClr val="accent1">
              <a:alpha val="7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1"/>
          </a:fillRef>
          <a:effectRef idx="1">
            <a:schemeClr val="accent1"/>
          </a:effectRef>
          <a:fontRef idx="minor">
            <a:schemeClr val="lt1"/>
          </a:fontRef>
        </p:style>
        <p:txBody>
          <a:bodyPr wrap="square">
            <a:spAutoFit/>
          </a:bodyPr>
          <a:lstStyle/>
          <a:p>
            <a:pPr>
              <a:spcBef>
                <a:spcPct val="50000"/>
              </a:spcBef>
            </a:pPr>
            <a:r>
              <a:rPr lang="en-US" altLang="en-US" sz="2800" b="1" dirty="0">
                <a:latin typeface="Arial" panose="020B0604020202020204" pitchFamily="34" charset="0"/>
                <a:cs typeface="Arial" panose="020B0604020202020204" pitchFamily="34" charset="0"/>
              </a:rPr>
              <a:t>Researching the Bible and History, </a:t>
            </a:r>
            <a:br>
              <a:rPr lang="en-US" altLang="en-US" sz="2800" b="1" dirty="0">
                <a:latin typeface="Arial" panose="020B0604020202020204" pitchFamily="34" charset="0"/>
                <a:cs typeface="Arial" panose="020B0604020202020204" pitchFamily="34" charset="0"/>
              </a:rPr>
            </a:br>
            <a:r>
              <a:rPr lang="en-US" altLang="en-US" sz="2800" b="1" dirty="0">
                <a:latin typeface="Arial" panose="020B0604020202020204" pitchFamily="34" charset="0"/>
                <a:cs typeface="Arial" panose="020B0604020202020204" pitchFamily="34" charset="0"/>
              </a:rPr>
              <a:t>it is obvious that the Gentile Galatians were being admonished </a:t>
            </a:r>
            <a:br>
              <a:rPr lang="en-US" altLang="en-US" sz="2800" b="1" dirty="0">
                <a:latin typeface="Arial" panose="020B0604020202020204" pitchFamily="34" charset="0"/>
                <a:cs typeface="Arial" panose="020B0604020202020204" pitchFamily="34" charset="0"/>
              </a:rPr>
            </a:br>
            <a:r>
              <a:rPr lang="en-US" altLang="en-US" sz="2800" b="1" dirty="0">
                <a:latin typeface="Arial" panose="020B0604020202020204" pitchFamily="34" charset="0"/>
                <a:cs typeface="Arial" panose="020B0604020202020204" pitchFamily="34" charset="0"/>
              </a:rPr>
              <a:t>NOT to return to </a:t>
            </a:r>
            <a:r>
              <a:rPr lang="en-US" altLang="en-US" sz="2800" b="1" i="1" dirty="0">
                <a:latin typeface="Arial" panose="020B0604020202020204" pitchFamily="34" charset="0"/>
                <a:cs typeface="Arial" panose="020B0604020202020204" pitchFamily="34" charset="0"/>
              </a:rPr>
              <a:t/>
            </a:r>
            <a:br>
              <a:rPr lang="en-US" altLang="en-US" sz="2800" b="1" i="1" dirty="0">
                <a:latin typeface="Arial" panose="020B0604020202020204" pitchFamily="34" charset="0"/>
                <a:cs typeface="Arial" panose="020B0604020202020204" pitchFamily="34" charset="0"/>
              </a:rPr>
            </a:br>
            <a:r>
              <a:rPr lang="en-US" altLang="en-US" sz="2800" b="1" i="1" dirty="0">
                <a:latin typeface="Arial" panose="020B0604020202020204" pitchFamily="34" charset="0"/>
                <a:cs typeface="Arial" panose="020B0604020202020204" pitchFamily="34" charset="0"/>
              </a:rPr>
              <a:t>the heathen practice </a:t>
            </a:r>
            <a:r>
              <a:rPr lang="en-US" altLang="en-US" sz="2800" b="1" dirty="0">
                <a:latin typeface="Arial" panose="020B0604020202020204" pitchFamily="34" charset="0"/>
                <a:cs typeface="Arial" panose="020B0604020202020204" pitchFamily="34" charset="0"/>
              </a:rPr>
              <a:t>of observing </a:t>
            </a:r>
            <a:br>
              <a:rPr lang="en-US" altLang="en-US" sz="2800" b="1" dirty="0">
                <a:latin typeface="Arial" panose="020B0604020202020204" pitchFamily="34" charset="0"/>
                <a:cs typeface="Arial" panose="020B0604020202020204" pitchFamily="34" charset="0"/>
              </a:rPr>
            </a:br>
            <a:r>
              <a:rPr lang="en-US" altLang="en-US" sz="2800" b="1" dirty="0">
                <a:latin typeface="Arial" panose="020B0604020202020204" pitchFamily="34" charset="0"/>
                <a:cs typeface="Arial" panose="020B0604020202020204" pitchFamily="34" charset="0"/>
              </a:rPr>
              <a:t>days, months, </a:t>
            </a:r>
            <a:br>
              <a:rPr lang="en-US" altLang="en-US" sz="2800" b="1" dirty="0">
                <a:latin typeface="Arial" panose="020B0604020202020204" pitchFamily="34" charset="0"/>
                <a:cs typeface="Arial" panose="020B0604020202020204" pitchFamily="34" charset="0"/>
              </a:rPr>
            </a:br>
            <a:r>
              <a:rPr lang="en-US" altLang="en-US" sz="2800" b="1" dirty="0">
                <a:latin typeface="Arial" panose="020B0604020202020204" pitchFamily="34" charset="0"/>
                <a:cs typeface="Arial" panose="020B0604020202020204" pitchFamily="34" charset="0"/>
              </a:rPr>
              <a:t>times, and years </a:t>
            </a:r>
            <a:br>
              <a:rPr lang="en-US" altLang="en-US" sz="2800" b="1" dirty="0">
                <a:latin typeface="Arial" panose="020B0604020202020204" pitchFamily="34" charset="0"/>
                <a:cs typeface="Arial" panose="020B0604020202020204" pitchFamily="34" charset="0"/>
              </a:rPr>
            </a:br>
            <a:r>
              <a:rPr lang="en-US" altLang="en-US" sz="2800" b="1" dirty="0">
                <a:latin typeface="Arial" panose="020B0604020202020204" pitchFamily="34" charset="0"/>
                <a:cs typeface="Arial" panose="020B0604020202020204" pitchFamily="34" charset="0"/>
              </a:rPr>
              <a:t>they had kept </a:t>
            </a:r>
            <a:r>
              <a:rPr lang="en-US" altLang="en-US" sz="2800" b="1" u="sng" dirty="0">
                <a:solidFill>
                  <a:srgbClr val="C00000"/>
                </a:solidFill>
                <a:effectLst>
                  <a:glow rad="127000">
                    <a:schemeClr val="bg1"/>
                  </a:glow>
                </a:effectLst>
                <a:latin typeface="Arial" panose="020B0604020202020204" pitchFamily="34" charset="0"/>
                <a:cs typeface="Arial" panose="020B0604020202020204" pitchFamily="34" charset="0"/>
              </a:rPr>
              <a:t>before</a:t>
            </a:r>
            <a:r>
              <a:rPr lang="en-US" altLang="en-US" sz="2800" b="1" dirty="0">
                <a:latin typeface="Arial" panose="020B0604020202020204" pitchFamily="34" charset="0"/>
                <a:cs typeface="Arial" panose="020B0604020202020204" pitchFamily="34" charset="0"/>
              </a:rPr>
              <a:t> their conversion. </a:t>
            </a:r>
            <a:endParaRPr lang="en-US" altLang="en-US" sz="2800" dirty="0"/>
          </a:p>
        </p:txBody>
      </p:sp>
      <p:sp>
        <p:nvSpPr>
          <p:cNvPr id="2" name="Slide Number Placeholder 1">
            <a:extLst>
              <a:ext uri="{FF2B5EF4-FFF2-40B4-BE49-F238E27FC236}">
                <a16:creationId xmlns="" xmlns:a16="http://schemas.microsoft.com/office/drawing/2014/main" id="{4731E48A-40C5-43A3-939D-0CFAA38E858D}"/>
              </a:ext>
            </a:extLst>
          </p:cNvPr>
          <p:cNvSpPr>
            <a:spLocks noGrp="1"/>
          </p:cNvSpPr>
          <p:nvPr>
            <p:ph type="sldNum" sz="quarter" idx="12"/>
          </p:nvPr>
        </p:nvSpPr>
        <p:spPr/>
        <p:txBody>
          <a:bodyPr/>
          <a:lstStyle/>
          <a:p>
            <a:fld id="{214F318F-8B32-4EF7-8BDF-4015FEE59EFA}" type="slidenum">
              <a:rPr lang="en-US" altLang="en-US" smtClean="0">
                <a:solidFill>
                  <a:schemeClr val="bg1"/>
                </a:solidFill>
              </a:rPr>
              <a:pPr/>
              <a:t>77</a:t>
            </a:fld>
            <a:endParaRPr lang="en-US" altLang="en-US" dirty="0">
              <a:solidFill>
                <a:schemeClr val="bg1"/>
              </a:solidFill>
            </a:endParaRPr>
          </a:p>
        </p:txBody>
      </p:sp>
      <p:pic>
        <p:nvPicPr>
          <p:cNvPr id="3" name="Picture 2">
            <a:extLst>
              <a:ext uri="{FF2B5EF4-FFF2-40B4-BE49-F238E27FC236}">
                <a16:creationId xmlns="" xmlns:a16="http://schemas.microsoft.com/office/drawing/2014/main" id="{A9EBB61A-7CF8-4AA0-BA1C-F672BE486EC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
        <p:nvSpPr>
          <p:cNvPr id="6" name="WordArt 4"/>
          <p:cNvSpPr>
            <a:spLocks noChangeArrowheads="1" noChangeShapeType="1" noTextEdit="1"/>
          </p:cNvSpPr>
          <p:nvPr/>
        </p:nvSpPr>
        <p:spPr bwMode="auto">
          <a:xfrm>
            <a:off x="467420" y="228600"/>
            <a:ext cx="4876800" cy="1104900"/>
          </a:xfrm>
          <a:prstGeom prst="rect">
            <a:avLst/>
          </a:prstGeom>
          <a:scene3d>
            <a:camera prst="orthographicFront"/>
            <a:lightRig rig="threePt" dir="t"/>
          </a:scene3d>
          <a:sp3d>
            <a:bevelT w="152400" h="50800" prst="softRound"/>
          </a:sp3d>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n-US" sz="3600" b="1" kern="1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Black" panose="020B0A04020102020204" pitchFamily="34" charset="0"/>
              </a:rPr>
              <a:t>Summary!</a:t>
            </a:r>
            <a:endParaRPr lang="en-US" sz="3600" kern="10" dirty="0">
              <a:ln w="9525">
                <a:solidFill>
                  <a:srgbClr val="000000"/>
                </a:solidFill>
                <a:round/>
                <a:headEnd/>
                <a:tailEnd/>
              </a:ln>
              <a:solidFill>
                <a:srgbClr val="FFFFFF"/>
              </a:solidFill>
              <a:latin typeface="Arial Black" panose="020B0A040201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74788">
                                            <p:txEl>
                                              <p:pRg st="0" end="0"/>
                                            </p:txEl>
                                          </p:spTgt>
                                        </p:tgtEl>
                                        <p:attrNameLst>
                                          <p:attrName>style.visibility</p:attrName>
                                        </p:attrNameLst>
                                      </p:cBhvr>
                                      <p:to>
                                        <p:strVal val="visible"/>
                                      </p:to>
                                    </p:set>
                                    <p:animEffect transition="in" filter="barn(inVertical)">
                                      <p:cBhvr>
                                        <p:cTn id="7" dur="500"/>
                                        <p:tgtEl>
                                          <p:spTgt spid="3747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268200" cy="6858000"/>
          </a:xfrm>
          <a:prstGeom prst="rect">
            <a:avLst/>
          </a:prstGeom>
          <a:solidFill>
            <a:schemeClr val="accent1">
              <a:alpha val="57000"/>
            </a:schemeClr>
          </a:solidFill>
          <a:ln>
            <a:noFill/>
          </a:ln>
          <a:effectLst/>
          <a:scene3d>
            <a:camera prst="orthographicFront"/>
            <a:lightRig rig="threePt" dir="t"/>
          </a:scene3d>
          <a:sp3d>
            <a:bevelT/>
          </a:sp3d>
        </p:spPr>
      </p:pic>
      <p:sp>
        <p:nvSpPr>
          <p:cNvPr id="376836" name="Text Box 4"/>
          <p:cNvSpPr txBox="1">
            <a:spLocks noChangeArrowheads="1"/>
          </p:cNvSpPr>
          <p:nvPr/>
        </p:nvSpPr>
        <p:spPr bwMode="auto">
          <a:xfrm>
            <a:off x="3200400" y="3581401"/>
            <a:ext cx="6629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en-US" altLang="en-US"/>
          </a:p>
        </p:txBody>
      </p:sp>
      <p:sp>
        <p:nvSpPr>
          <p:cNvPr id="376838" name="Text Box 6"/>
          <p:cNvSpPr txBox="1">
            <a:spLocks noChangeArrowheads="1"/>
          </p:cNvSpPr>
          <p:nvPr/>
        </p:nvSpPr>
        <p:spPr bwMode="auto">
          <a:xfrm>
            <a:off x="514350" y="734468"/>
            <a:ext cx="6000750" cy="5262979"/>
          </a:xfrm>
          <a:prstGeom prst="rect">
            <a:avLst/>
          </a:prstGeom>
          <a:solidFill>
            <a:schemeClr val="accent1">
              <a:alpha val="5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1"/>
          </a:fillRef>
          <a:effectRef idx="1">
            <a:schemeClr val="accent1"/>
          </a:effectRef>
          <a:fontRef idx="minor">
            <a:schemeClr val="lt1"/>
          </a:fontRef>
        </p:style>
        <p:txBody>
          <a:bodyPr wrap="square">
            <a:spAutoFit/>
          </a:bodyPr>
          <a:lstStyle/>
          <a:p>
            <a:pPr>
              <a:spcBef>
                <a:spcPct val="50000"/>
              </a:spcBef>
            </a:pPr>
            <a:r>
              <a:rPr lang="en-US" altLang="en-US" sz="2800" b="1" dirty="0">
                <a:solidFill>
                  <a:schemeClr val="bg1"/>
                </a:solidFill>
                <a:latin typeface="Arial" panose="020B0604020202020204" pitchFamily="34" charset="0"/>
                <a:cs typeface="Arial" panose="020B0604020202020204" pitchFamily="34" charset="0"/>
              </a:rPr>
              <a:t>Galatians 4:10 does </a:t>
            </a:r>
            <a:r>
              <a:rPr lang="en-US" altLang="en-US" sz="2800" b="1" u="sng" dirty="0">
                <a:solidFill>
                  <a:schemeClr val="bg1"/>
                </a:solidFill>
                <a:latin typeface="Arial" panose="020B0604020202020204" pitchFamily="34" charset="0"/>
                <a:cs typeface="Arial" panose="020B0604020202020204" pitchFamily="34" charset="0"/>
              </a:rPr>
              <a:t>NOT</a:t>
            </a:r>
            <a:r>
              <a:rPr lang="en-US" altLang="en-US" sz="2800" b="1" dirty="0">
                <a:solidFill>
                  <a:schemeClr val="bg1"/>
                </a:solidFill>
                <a:latin typeface="Arial" panose="020B0604020202020204" pitchFamily="34" charset="0"/>
                <a:cs typeface="Arial" panose="020B0604020202020204" pitchFamily="34" charset="0"/>
              </a:rPr>
              <a:t> refer </a:t>
            </a:r>
            <a:br>
              <a:rPr lang="en-US" altLang="en-US" sz="2800" b="1" dirty="0">
                <a:solidFill>
                  <a:schemeClr val="bg1"/>
                </a:solidFill>
                <a:latin typeface="Arial" panose="020B0604020202020204" pitchFamily="34" charset="0"/>
                <a:cs typeface="Arial" panose="020B0604020202020204" pitchFamily="34" charset="0"/>
              </a:rPr>
            </a:br>
            <a:r>
              <a:rPr lang="en-US" altLang="en-US" sz="2800" b="1" dirty="0">
                <a:solidFill>
                  <a:schemeClr val="bg1"/>
                </a:solidFill>
                <a:latin typeface="Arial" panose="020B0604020202020204" pitchFamily="34" charset="0"/>
                <a:cs typeface="Arial" panose="020B0604020202020204" pitchFamily="34" charset="0"/>
              </a:rPr>
              <a:t>in any degree to the Holy days </a:t>
            </a:r>
            <a:br>
              <a:rPr lang="en-US" altLang="en-US" sz="2800" b="1" dirty="0">
                <a:solidFill>
                  <a:schemeClr val="bg1"/>
                </a:solidFill>
                <a:latin typeface="Arial" panose="020B0604020202020204" pitchFamily="34" charset="0"/>
                <a:cs typeface="Arial" panose="020B0604020202020204" pitchFamily="34" charset="0"/>
              </a:rPr>
            </a:br>
            <a:r>
              <a:rPr lang="en-US" altLang="en-US" sz="2800" b="1" dirty="0">
                <a:solidFill>
                  <a:schemeClr val="bg1"/>
                </a:solidFill>
                <a:latin typeface="Arial" panose="020B0604020202020204" pitchFamily="34" charset="0"/>
                <a:cs typeface="Arial" panose="020B0604020202020204" pitchFamily="34" charset="0"/>
              </a:rPr>
              <a:t>of YHVH, which He gave </a:t>
            </a:r>
            <a:br>
              <a:rPr lang="en-US" altLang="en-US" sz="2800" b="1" dirty="0">
                <a:solidFill>
                  <a:schemeClr val="bg1"/>
                </a:solidFill>
                <a:latin typeface="Arial" panose="020B0604020202020204" pitchFamily="34" charset="0"/>
                <a:cs typeface="Arial" panose="020B0604020202020204" pitchFamily="34" charset="0"/>
              </a:rPr>
            </a:br>
            <a:r>
              <a:rPr lang="en-US" altLang="en-US" sz="2800" b="1" u="sng" dirty="0">
                <a:solidFill>
                  <a:schemeClr val="bg1"/>
                </a:solidFill>
                <a:latin typeface="Arial" panose="020B0604020202020204" pitchFamily="34" charset="0"/>
                <a:cs typeface="Arial" panose="020B0604020202020204" pitchFamily="34" charset="0"/>
              </a:rPr>
              <a:t>as statutes</a:t>
            </a:r>
            <a:r>
              <a:rPr lang="en-US" altLang="en-US" sz="2800" b="1" dirty="0">
                <a:solidFill>
                  <a:schemeClr val="bg1"/>
                </a:solidFill>
                <a:latin typeface="Arial" panose="020B0604020202020204" pitchFamily="34" charset="0"/>
                <a:cs typeface="Arial" panose="020B0604020202020204" pitchFamily="34" charset="0"/>
              </a:rPr>
              <a:t> to be observed </a:t>
            </a:r>
            <a:br>
              <a:rPr lang="en-US" altLang="en-US" sz="2800" b="1" dirty="0">
                <a:solidFill>
                  <a:schemeClr val="bg1"/>
                </a:solidFill>
                <a:latin typeface="Arial" panose="020B0604020202020204" pitchFamily="34" charset="0"/>
                <a:cs typeface="Arial" panose="020B0604020202020204" pitchFamily="34" charset="0"/>
              </a:rPr>
            </a:br>
            <a:r>
              <a:rPr lang="en-US" altLang="en-US" sz="2800" b="1" dirty="0">
                <a:solidFill>
                  <a:schemeClr val="bg1"/>
                </a:solidFill>
                <a:latin typeface="Arial" panose="020B0604020202020204" pitchFamily="34" charset="0"/>
                <a:cs typeface="Arial" panose="020B0604020202020204" pitchFamily="34" charset="0"/>
              </a:rPr>
              <a:t>by His people forever. </a:t>
            </a:r>
            <a:br>
              <a:rPr lang="en-US" altLang="en-US" sz="2800" b="1" dirty="0">
                <a:solidFill>
                  <a:schemeClr val="bg1"/>
                </a:solidFill>
                <a:latin typeface="Arial" panose="020B0604020202020204" pitchFamily="34" charset="0"/>
                <a:cs typeface="Arial" panose="020B0604020202020204" pitchFamily="34" charset="0"/>
              </a:rPr>
            </a:br>
            <a:r>
              <a:rPr lang="en-US" altLang="en-US" sz="2800" b="1" dirty="0">
                <a:solidFill>
                  <a:schemeClr val="bg1"/>
                </a:solidFill>
                <a:latin typeface="Arial" panose="020B0604020202020204" pitchFamily="34" charset="0"/>
                <a:cs typeface="Arial" panose="020B0604020202020204" pitchFamily="34" charset="0"/>
              </a:rPr>
              <a:t>Paul didn't want these Galatians, </a:t>
            </a:r>
            <a:br>
              <a:rPr lang="en-US" altLang="en-US" sz="2800" b="1" dirty="0">
                <a:solidFill>
                  <a:schemeClr val="bg1"/>
                </a:solidFill>
                <a:latin typeface="Arial" panose="020B0604020202020204" pitchFamily="34" charset="0"/>
                <a:cs typeface="Arial" panose="020B0604020202020204" pitchFamily="34" charset="0"/>
              </a:rPr>
            </a:br>
            <a:r>
              <a:rPr lang="en-US" altLang="en-US" sz="2800" b="1" dirty="0">
                <a:solidFill>
                  <a:schemeClr val="bg1"/>
                </a:solidFill>
                <a:latin typeface="Arial" panose="020B0604020202020204" pitchFamily="34" charset="0"/>
                <a:cs typeface="Arial" panose="020B0604020202020204" pitchFamily="34" charset="0"/>
              </a:rPr>
              <a:t>once converted and keeping Yahuwah’s commandments, </a:t>
            </a:r>
            <a:br>
              <a:rPr lang="en-US" altLang="en-US" sz="2800" b="1" dirty="0">
                <a:solidFill>
                  <a:schemeClr val="bg1"/>
                </a:solidFill>
                <a:latin typeface="Arial" panose="020B0604020202020204" pitchFamily="34" charset="0"/>
                <a:cs typeface="Arial" panose="020B0604020202020204" pitchFamily="34" charset="0"/>
              </a:rPr>
            </a:br>
            <a:r>
              <a:rPr lang="en-US" altLang="en-US" sz="2800" b="1" dirty="0">
                <a:solidFill>
                  <a:schemeClr val="bg1"/>
                </a:solidFill>
                <a:latin typeface="Arial" panose="020B0604020202020204" pitchFamily="34" charset="0"/>
                <a:cs typeface="Arial" panose="020B0604020202020204" pitchFamily="34" charset="0"/>
              </a:rPr>
              <a:t>to go back to their previous idolatrous heathen practices </a:t>
            </a:r>
            <a:br>
              <a:rPr lang="en-US" altLang="en-US" sz="2800" b="1" dirty="0">
                <a:solidFill>
                  <a:schemeClr val="bg1"/>
                </a:solidFill>
                <a:latin typeface="Arial" panose="020B0604020202020204" pitchFamily="34" charset="0"/>
                <a:cs typeface="Arial" panose="020B0604020202020204" pitchFamily="34" charset="0"/>
              </a:rPr>
            </a:br>
            <a:r>
              <a:rPr lang="en-US" altLang="en-US" sz="2800" b="1" dirty="0">
                <a:solidFill>
                  <a:schemeClr val="bg1"/>
                </a:solidFill>
                <a:latin typeface="Arial" panose="020B0604020202020204" pitchFamily="34" charset="0"/>
                <a:cs typeface="Arial" panose="020B0604020202020204" pitchFamily="34" charset="0"/>
              </a:rPr>
              <a:t>of keeping the pagan </a:t>
            </a:r>
            <a:br>
              <a:rPr lang="en-US" altLang="en-US" sz="2800" b="1" dirty="0">
                <a:solidFill>
                  <a:schemeClr val="bg1"/>
                </a:solidFill>
                <a:latin typeface="Arial" panose="020B0604020202020204" pitchFamily="34" charset="0"/>
                <a:cs typeface="Arial" panose="020B0604020202020204" pitchFamily="34" charset="0"/>
              </a:rPr>
            </a:br>
            <a:r>
              <a:rPr lang="en-US" altLang="en-US" sz="2800" b="1" dirty="0">
                <a:solidFill>
                  <a:schemeClr val="bg1"/>
                </a:solidFill>
                <a:latin typeface="Arial" panose="020B0604020202020204" pitchFamily="34" charset="0"/>
                <a:cs typeface="Arial" panose="020B0604020202020204" pitchFamily="34" charset="0"/>
              </a:rPr>
              <a:t>"days, months, times, and years."</a:t>
            </a:r>
          </a:p>
        </p:txBody>
      </p:sp>
      <p:sp>
        <p:nvSpPr>
          <p:cNvPr id="2" name="Slide Number Placeholder 1">
            <a:extLst>
              <a:ext uri="{FF2B5EF4-FFF2-40B4-BE49-F238E27FC236}">
                <a16:creationId xmlns="" xmlns:a16="http://schemas.microsoft.com/office/drawing/2014/main" id="{38A8A5DD-7B31-47E8-A0A6-F60549BC6255}"/>
              </a:ext>
            </a:extLst>
          </p:cNvPr>
          <p:cNvSpPr>
            <a:spLocks noGrp="1"/>
          </p:cNvSpPr>
          <p:nvPr>
            <p:ph type="sldNum" sz="quarter" idx="12"/>
          </p:nvPr>
        </p:nvSpPr>
        <p:spPr/>
        <p:txBody>
          <a:bodyPr/>
          <a:lstStyle/>
          <a:p>
            <a:fld id="{214F318F-8B32-4EF7-8BDF-4015FEE59EFA}" type="slidenum">
              <a:rPr lang="en-US" altLang="en-US" smtClean="0">
                <a:solidFill>
                  <a:srgbClr val="002060"/>
                </a:solidFill>
              </a:rPr>
              <a:pPr/>
              <a:t>78</a:t>
            </a:fld>
            <a:endParaRPr lang="en-US" altLang="en-US" dirty="0">
              <a:solidFill>
                <a:srgbClr val="002060"/>
              </a:solidFill>
            </a:endParaRPr>
          </a:p>
        </p:txBody>
      </p:sp>
      <p:pic>
        <p:nvPicPr>
          <p:cNvPr id="3" name="Picture 2">
            <a:extLst>
              <a:ext uri="{FF2B5EF4-FFF2-40B4-BE49-F238E27FC236}">
                <a16:creationId xmlns="" xmlns:a16="http://schemas.microsoft.com/office/drawing/2014/main" id="{3E95310A-59A3-4BFC-9FF6-7DB1FD6490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
        <p:nvSpPr>
          <p:cNvPr id="7" name="Text Box 6"/>
          <p:cNvSpPr txBox="1">
            <a:spLocks noChangeArrowheads="1"/>
          </p:cNvSpPr>
          <p:nvPr/>
        </p:nvSpPr>
        <p:spPr bwMode="auto">
          <a:xfrm>
            <a:off x="7315200" y="5520392"/>
            <a:ext cx="3371850" cy="954107"/>
          </a:xfrm>
          <a:prstGeom prst="rect">
            <a:avLst/>
          </a:prstGeom>
          <a:solidFill>
            <a:srgbClr val="002060">
              <a:alpha val="55000"/>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1"/>
          </a:fillRef>
          <a:effectRef idx="1">
            <a:schemeClr val="accent1"/>
          </a:effectRef>
          <a:fontRef idx="minor">
            <a:schemeClr val="lt1"/>
          </a:fontRef>
        </p:style>
        <p:txBody>
          <a:bodyPr wrap="square">
            <a:spAutoFit/>
          </a:bodyPr>
          <a:lstStyle/>
          <a:p>
            <a:pPr>
              <a:spcBef>
                <a:spcPct val="50000"/>
              </a:spcBef>
            </a:pPr>
            <a:r>
              <a:rPr lang="en-US" altLang="en-US" sz="2800" b="1" dirty="0">
                <a:solidFill>
                  <a:schemeClr val="bg1"/>
                </a:solidFill>
                <a:latin typeface="Arial" panose="020B0604020202020204" pitchFamily="34" charset="0"/>
                <a:cs typeface="Arial" panose="020B0604020202020204" pitchFamily="34" charset="0"/>
              </a:rPr>
              <a:t>Would you share </a:t>
            </a:r>
            <a:br>
              <a:rPr lang="en-US" altLang="en-US" sz="2800" b="1" dirty="0">
                <a:solidFill>
                  <a:schemeClr val="bg1"/>
                </a:solidFill>
                <a:latin typeface="Arial" panose="020B0604020202020204" pitchFamily="34" charset="0"/>
                <a:cs typeface="Arial" panose="020B0604020202020204" pitchFamily="34" charset="0"/>
              </a:rPr>
            </a:br>
            <a:r>
              <a:rPr lang="en-US" altLang="en-US" sz="2800" b="1" dirty="0">
                <a:solidFill>
                  <a:schemeClr val="bg1"/>
                </a:solidFill>
                <a:latin typeface="Arial" panose="020B0604020202020204" pitchFamily="34" charset="0"/>
                <a:cs typeface="Arial" panose="020B0604020202020204" pitchFamily="34" charset="0"/>
              </a:rPr>
              <a:t>Paul’s passion?</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362700" y="1028700"/>
            <a:ext cx="4533900" cy="4533900"/>
          </a:xfrm>
          <a:prstGeom prst="snip2DiagRect">
            <a:avLst/>
          </a:prstGeom>
          <a:solidFill>
            <a:srgbClr val="FFFFFF">
              <a:shade val="85000"/>
            </a:srgbClr>
          </a:solidFill>
          <a:ln w="88900" cap="sq">
            <a:noFill/>
            <a:miter lim="800000"/>
          </a:ln>
          <a:effectLst>
            <a:glow rad="304800">
              <a:schemeClr val="accent4">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TextBox 2"/>
          <p:cNvSpPr txBox="1"/>
          <p:nvPr/>
        </p:nvSpPr>
        <p:spPr>
          <a:xfrm>
            <a:off x="1143000" y="1058041"/>
            <a:ext cx="4495800" cy="452431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3200" dirty="0">
                <a:latin typeface="Arial" panose="020B0604020202020204" pitchFamily="34" charset="0"/>
                <a:cs typeface="Arial" panose="020B0604020202020204" pitchFamily="34" charset="0"/>
              </a:rPr>
              <a:t>Neither should we</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keep the pagan holidays like Christmas, Easter, Halloween, Lent, Valentines etc. </a:t>
            </a:r>
            <a:r>
              <a:rPr lang="en-US" sz="3200" b="1" dirty="0">
                <a:solidFill>
                  <a:schemeClr val="accent6">
                    <a:lumMod val="75000"/>
                  </a:schemeClr>
                </a:solidFill>
                <a:latin typeface="Arial" panose="020B0604020202020204" pitchFamily="34" charset="0"/>
                <a:cs typeface="Arial" panose="020B0604020202020204" pitchFamily="34" charset="0"/>
              </a:rPr>
              <a:t>Why not? </a:t>
            </a:r>
            <a:br>
              <a:rPr lang="en-US" sz="3200" b="1" dirty="0">
                <a:solidFill>
                  <a:schemeClr val="accent6">
                    <a:lumMod val="75000"/>
                  </a:schemeClr>
                </a:solidFill>
                <a:latin typeface="Arial" panose="020B0604020202020204" pitchFamily="34" charset="0"/>
                <a:cs typeface="Arial" panose="020B0604020202020204" pitchFamily="34" charset="0"/>
              </a:rPr>
            </a:br>
            <a:r>
              <a:rPr lang="en-US" sz="3200" b="1" dirty="0">
                <a:solidFill>
                  <a:schemeClr val="tx1"/>
                </a:solidFill>
                <a:latin typeface="Arial" panose="020B0604020202020204" pitchFamily="34" charset="0"/>
                <a:cs typeface="Arial" panose="020B0604020202020204" pitchFamily="34" charset="0"/>
              </a:rPr>
              <a:t>Because Yahuwah Elohim calls them abominations!</a:t>
            </a:r>
          </a:p>
        </p:txBody>
      </p:sp>
      <p:sp>
        <p:nvSpPr>
          <p:cNvPr id="4" name="Slide Number Placeholder 3">
            <a:extLst>
              <a:ext uri="{FF2B5EF4-FFF2-40B4-BE49-F238E27FC236}">
                <a16:creationId xmlns="" xmlns:a16="http://schemas.microsoft.com/office/drawing/2014/main" id="{A2BB9C89-668B-404D-AC5A-D6016CB7869A}"/>
              </a:ext>
            </a:extLst>
          </p:cNvPr>
          <p:cNvSpPr>
            <a:spLocks noGrp="1"/>
          </p:cNvSpPr>
          <p:nvPr>
            <p:ph type="sldNum" sz="quarter" idx="12"/>
          </p:nvPr>
        </p:nvSpPr>
        <p:spPr/>
        <p:txBody>
          <a:bodyPr/>
          <a:lstStyle/>
          <a:p>
            <a:fld id="{61979510-E8D4-4E31-8606-3131D7CDED41}" type="slidenum">
              <a:rPr lang="en-US" altLang="en-US" smtClean="0"/>
              <a:pPr/>
              <a:t>79</a:t>
            </a:fld>
            <a:endParaRPr lang="en-US" altLang="en-US"/>
          </a:p>
        </p:txBody>
      </p:sp>
      <p:pic>
        <p:nvPicPr>
          <p:cNvPr id="6" name="Picture 5">
            <a:extLst>
              <a:ext uri="{FF2B5EF4-FFF2-40B4-BE49-F238E27FC236}">
                <a16:creationId xmlns="" xmlns:a16="http://schemas.microsoft.com/office/drawing/2014/main" id="{83FD4EF7-9253-45EC-A35D-8630C6B217E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extLst>
      <p:ext uri="{BB962C8B-B14F-4D97-AF65-F5344CB8AC3E}">
        <p14:creationId xmlns:p14="http://schemas.microsoft.com/office/powerpoint/2010/main" val="1546519287"/>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a:scene3d>
            <a:camera prst="orthographicFront"/>
            <a:lightRig rig="threePt" dir="t"/>
          </a:scene3d>
          <a:sp3d>
            <a:bevelT/>
          </a:sp3d>
        </p:spPr>
      </p:pic>
      <p:sp>
        <p:nvSpPr>
          <p:cNvPr id="3" name="TextBox 2"/>
          <p:cNvSpPr txBox="1"/>
          <p:nvPr/>
        </p:nvSpPr>
        <p:spPr>
          <a:xfrm>
            <a:off x="4038600" y="990603"/>
            <a:ext cx="7696200" cy="107721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b="1" dirty="0">
                <a:solidFill>
                  <a:srgbClr val="002060"/>
                </a:solidFill>
              </a:rPr>
              <a:t>However, Yahusha, our Saviour gave a different message to David in Psalm 40:8!</a:t>
            </a:r>
          </a:p>
        </p:txBody>
      </p:sp>
      <p:sp>
        <p:nvSpPr>
          <p:cNvPr id="4" name="TextBox 3"/>
          <p:cNvSpPr txBox="1"/>
          <p:nvPr/>
        </p:nvSpPr>
        <p:spPr>
          <a:xfrm>
            <a:off x="4038600" y="2362200"/>
            <a:ext cx="7696200" cy="304698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4"/>
          </a:fillRef>
          <a:effectRef idx="1">
            <a:schemeClr val="accent4"/>
          </a:effectRef>
          <a:fontRef idx="minor">
            <a:schemeClr val="lt1"/>
          </a:fontRef>
        </p:style>
        <p:txBody>
          <a:bodyPr wrap="square" rtlCol="0">
            <a:spAutoFit/>
          </a:bodyPr>
          <a:lstStyle/>
          <a:p>
            <a:r>
              <a:rPr lang="en-US" sz="4800" b="1" dirty="0"/>
              <a:t>“I delight to do thy will, </a:t>
            </a:r>
            <a:br>
              <a:rPr lang="en-US" sz="4800" b="1" dirty="0"/>
            </a:br>
            <a:r>
              <a:rPr lang="en-US" sz="4800" b="1" dirty="0"/>
              <a:t>O my Elohim: </a:t>
            </a:r>
            <a:br>
              <a:rPr lang="en-US" sz="4800" b="1" dirty="0"/>
            </a:br>
            <a:r>
              <a:rPr lang="en-US" sz="4800" b="1" dirty="0"/>
              <a:t>yea, thy Torah [is] </a:t>
            </a:r>
            <a:br>
              <a:rPr lang="en-US" sz="4800" b="1" dirty="0"/>
            </a:br>
            <a:r>
              <a:rPr lang="en-US" sz="4800" b="1" dirty="0"/>
              <a:t>within my heart.”  </a:t>
            </a:r>
            <a:r>
              <a:rPr lang="en-US" sz="3600" i="1" dirty="0"/>
              <a:t>KJV</a:t>
            </a:r>
            <a:endParaRPr lang="en-US" sz="4800" i="1" dirty="0"/>
          </a:p>
        </p:txBody>
      </p:sp>
      <p:sp>
        <p:nvSpPr>
          <p:cNvPr id="5" name="Slide Number Placeholder 4">
            <a:extLst>
              <a:ext uri="{FF2B5EF4-FFF2-40B4-BE49-F238E27FC236}">
                <a16:creationId xmlns="" xmlns:a16="http://schemas.microsoft.com/office/drawing/2014/main" id="{53EB943A-B47D-4F07-B22A-10FD67D5863C}"/>
              </a:ext>
            </a:extLst>
          </p:cNvPr>
          <p:cNvSpPr>
            <a:spLocks noGrp="1"/>
          </p:cNvSpPr>
          <p:nvPr>
            <p:ph type="sldNum" sz="quarter" idx="12"/>
          </p:nvPr>
        </p:nvSpPr>
        <p:spPr/>
        <p:txBody>
          <a:bodyPr/>
          <a:lstStyle/>
          <a:p>
            <a:fld id="{61979510-E8D4-4E31-8606-3131D7CDED41}" type="slidenum">
              <a:rPr lang="en-US" altLang="en-US" smtClean="0"/>
              <a:pPr/>
              <a:t>8</a:t>
            </a:fld>
            <a:endParaRPr lang="en-US" altLang="en-US"/>
          </a:p>
        </p:txBody>
      </p:sp>
      <p:pic>
        <p:nvPicPr>
          <p:cNvPr id="7" name="Picture 6">
            <a:extLst>
              <a:ext uri="{FF2B5EF4-FFF2-40B4-BE49-F238E27FC236}">
                <a16:creationId xmlns="" xmlns:a16="http://schemas.microsoft.com/office/drawing/2014/main" id="{9093778E-8ECD-4D5B-B3F9-3A28ED74B4C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
        <p:nvSpPr>
          <p:cNvPr id="8" name="Slide Number Placeholder 2">
            <a:extLst>
              <a:ext uri="{FF2B5EF4-FFF2-40B4-BE49-F238E27FC236}">
                <a16:creationId xmlns="" xmlns:a16="http://schemas.microsoft.com/office/drawing/2014/main" id="{65C74C0B-C26A-4CD8-A743-1213AE01B4A1}"/>
              </a:ext>
            </a:extLst>
          </p:cNvPr>
          <p:cNvSpPr txBox="1">
            <a:spLocks/>
          </p:cNvSpPr>
          <p:nvPr/>
        </p:nvSpPr>
        <p:spPr>
          <a:xfrm>
            <a:off x="8610600" y="6356354"/>
            <a:ext cx="27432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accent1"/>
                </a:solidFill>
                <a:latin typeface="Verdana" panose="020B0604030504040204" pitchFamily="34" charset="0"/>
                <a:ea typeface="+mn-ea"/>
                <a:cs typeface="+mn-cs"/>
              </a:defRPr>
            </a:lvl1pPr>
            <a:lvl2pPr marL="457200" algn="ctr" rtl="0" eaLnBrk="0" fontAlgn="base" hangingPunct="0">
              <a:spcBef>
                <a:spcPct val="0"/>
              </a:spcBef>
              <a:spcAft>
                <a:spcPct val="0"/>
              </a:spcAft>
              <a:defRPr kern="1200">
                <a:solidFill>
                  <a:schemeClr val="tx1"/>
                </a:solidFill>
                <a:latin typeface="Verdana" panose="020B0604030504040204" pitchFamily="34" charset="0"/>
                <a:ea typeface="+mn-ea"/>
                <a:cs typeface="+mn-cs"/>
              </a:defRPr>
            </a:lvl2pPr>
            <a:lvl3pPr marL="914400" algn="ctr" rtl="0" eaLnBrk="0" fontAlgn="base" hangingPunct="0">
              <a:spcBef>
                <a:spcPct val="0"/>
              </a:spcBef>
              <a:spcAft>
                <a:spcPct val="0"/>
              </a:spcAft>
              <a:defRPr kern="1200">
                <a:solidFill>
                  <a:schemeClr val="tx1"/>
                </a:solidFill>
                <a:latin typeface="Verdana" panose="020B0604030504040204" pitchFamily="34" charset="0"/>
                <a:ea typeface="+mn-ea"/>
                <a:cs typeface="+mn-cs"/>
              </a:defRPr>
            </a:lvl3pPr>
            <a:lvl4pPr marL="1371600" algn="ctr" rtl="0" eaLnBrk="0" fontAlgn="base" hangingPunct="0">
              <a:spcBef>
                <a:spcPct val="0"/>
              </a:spcBef>
              <a:spcAft>
                <a:spcPct val="0"/>
              </a:spcAft>
              <a:defRPr kern="1200">
                <a:solidFill>
                  <a:schemeClr val="tx1"/>
                </a:solidFill>
                <a:latin typeface="Verdana" panose="020B0604030504040204" pitchFamily="34" charset="0"/>
                <a:ea typeface="+mn-ea"/>
                <a:cs typeface="+mn-cs"/>
              </a:defRPr>
            </a:lvl4pPr>
            <a:lvl5pPr marL="1828800" algn="ctr" rtl="0" eaLnBrk="0" fontAlgn="base" hangingPunct="0">
              <a:spcBef>
                <a:spcPct val="0"/>
              </a:spcBef>
              <a:spcAft>
                <a:spcPct val="0"/>
              </a:spcAft>
              <a:defRPr kern="1200">
                <a:solidFill>
                  <a:schemeClr val="tx1"/>
                </a:solidFill>
                <a:latin typeface="Verdana" panose="020B0604030504040204" pitchFamily="34" charset="0"/>
                <a:ea typeface="+mn-ea"/>
                <a:cs typeface="+mn-cs"/>
              </a:defRPr>
            </a:lvl5pPr>
            <a:lvl6pPr marL="2286000" algn="l" defTabSz="914400" rtl="0" eaLnBrk="1" latinLnBrk="0" hangingPunct="1">
              <a:defRPr kern="1200">
                <a:solidFill>
                  <a:schemeClr val="tx1"/>
                </a:solidFill>
                <a:latin typeface="Verdana" panose="020B0604030504040204" pitchFamily="34" charset="0"/>
                <a:ea typeface="+mn-ea"/>
                <a:cs typeface="+mn-cs"/>
              </a:defRPr>
            </a:lvl6pPr>
            <a:lvl7pPr marL="2743200" algn="l" defTabSz="914400" rtl="0" eaLnBrk="1" latinLnBrk="0" hangingPunct="1">
              <a:defRPr kern="1200">
                <a:solidFill>
                  <a:schemeClr val="tx1"/>
                </a:solidFill>
                <a:latin typeface="Verdana" panose="020B0604030504040204" pitchFamily="34" charset="0"/>
                <a:ea typeface="+mn-ea"/>
                <a:cs typeface="+mn-cs"/>
              </a:defRPr>
            </a:lvl7pPr>
            <a:lvl8pPr marL="3200400" algn="l" defTabSz="914400" rtl="0" eaLnBrk="1" latinLnBrk="0" hangingPunct="1">
              <a:defRPr kern="1200">
                <a:solidFill>
                  <a:schemeClr val="tx1"/>
                </a:solidFill>
                <a:latin typeface="Verdana" panose="020B0604030504040204" pitchFamily="34" charset="0"/>
                <a:ea typeface="+mn-ea"/>
                <a:cs typeface="+mn-cs"/>
              </a:defRPr>
            </a:lvl8pPr>
            <a:lvl9pPr marL="3657600" algn="l" defTabSz="914400" rtl="0" eaLnBrk="1" latinLnBrk="0" hangingPunct="1">
              <a:defRPr kern="1200">
                <a:solidFill>
                  <a:schemeClr val="tx1"/>
                </a:solidFill>
                <a:latin typeface="Verdana" panose="020B0604030504040204" pitchFamily="34" charset="0"/>
                <a:ea typeface="+mn-ea"/>
                <a:cs typeface="+mn-cs"/>
              </a:defRPr>
            </a:lvl9pPr>
          </a:lstStyle>
          <a:p>
            <a:fld id="{61979510-E8D4-4E31-8606-3131D7CDED41}" type="slidenum">
              <a:rPr lang="en-US" altLang="en-US" smtClean="0">
                <a:solidFill>
                  <a:schemeClr val="tx1"/>
                </a:solidFill>
              </a:rPr>
              <a:pPr/>
              <a:t>8</a:t>
            </a:fld>
            <a:endParaRPr lang="en-US" altLang="en-US" dirty="0">
              <a:solidFill>
                <a:schemeClr val="tx1"/>
              </a:solidFill>
            </a:endParaRPr>
          </a:p>
        </p:txBody>
      </p:sp>
    </p:spTree>
    <p:extLst>
      <p:ext uri="{BB962C8B-B14F-4D97-AF65-F5344CB8AC3E}">
        <p14:creationId xmlns:p14="http://schemas.microsoft.com/office/powerpoint/2010/main" val="40462522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Picture 4"/>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0" y="0"/>
            <a:ext cx="12192000" cy="6858000"/>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76805" name="Text Box 5"/>
          <p:cNvSpPr txBox="1">
            <a:spLocks noChangeArrowheads="1"/>
          </p:cNvSpPr>
          <p:nvPr/>
        </p:nvSpPr>
        <p:spPr bwMode="auto">
          <a:xfrm>
            <a:off x="1219200" y="4220710"/>
            <a:ext cx="9525000" cy="2062103"/>
          </a:xfrm>
          <a:prstGeom prst="rect">
            <a:avLst/>
          </a:prstGeom>
          <a:solidFill>
            <a:schemeClr val="accent2">
              <a:alpha val="51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a:spAutoFit/>
          </a:bodyPr>
          <a:lstStyle/>
          <a:p>
            <a:pPr>
              <a:spcBef>
                <a:spcPct val="50000"/>
              </a:spcBef>
            </a:pPr>
            <a:r>
              <a:rPr lang="en-US" altLang="en-US" sz="3200" b="1" dirty="0">
                <a:solidFill>
                  <a:schemeClr val="bg1"/>
                </a:solidFill>
                <a:latin typeface="Arial" panose="020B0604020202020204" pitchFamily="34" charset="0"/>
                <a:cs typeface="Arial" panose="020B0604020202020204" pitchFamily="34" charset="0"/>
              </a:rPr>
              <a:t>Let’s remember to honor </a:t>
            </a:r>
            <a:r>
              <a:rPr lang="en-US" altLang="en-US" sz="3200" b="1" dirty="0" err="1">
                <a:solidFill>
                  <a:schemeClr val="bg1"/>
                </a:solidFill>
                <a:latin typeface="Arial" panose="020B0604020202020204" pitchFamily="34" charset="0"/>
                <a:cs typeface="Arial" panose="020B0604020202020204" pitchFamily="34" charset="0"/>
              </a:rPr>
              <a:t>Yahuwah's</a:t>
            </a:r>
            <a:r>
              <a:rPr lang="en-US" altLang="en-US" sz="3200" b="1" dirty="0">
                <a:solidFill>
                  <a:schemeClr val="bg1"/>
                </a:solidFill>
                <a:latin typeface="Arial" panose="020B0604020202020204" pitchFamily="34" charset="0"/>
                <a:cs typeface="Arial" panose="020B0604020202020204" pitchFamily="34" charset="0"/>
              </a:rPr>
              <a:t> </a:t>
            </a:r>
            <a:br>
              <a:rPr lang="en-US" altLang="en-US" sz="3200" b="1" dirty="0">
                <a:solidFill>
                  <a:schemeClr val="bg1"/>
                </a:solidFill>
                <a:latin typeface="Arial" panose="020B0604020202020204" pitchFamily="34" charset="0"/>
                <a:cs typeface="Arial" panose="020B0604020202020204" pitchFamily="34" charset="0"/>
              </a:rPr>
            </a:br>
            <a:r>
              <a:rPr lang="en-US" altLang="en-US" sz="3200" b="1" dirty="0">
                <a:solidFill>
                  <a:schemeClr val="bg1"/>
                </a:solidFill>
                <a:latin typeface="Arial" panose="020B0604020202020204" pitchFamily="34" charset="0"/>
                <a:cs typeface="Arial" panose="020B0604020202020204" pitchFamily="34" charset="0"/>
              </a:rPr>
              <a:t>weekly and yearly appointments. </a:t>
            </a:r>
            <a:br>
              <a:rPr lang="en-US" altLang="en-US" sz="3200" b="1" dirty="0">
                <a:solidFill>
                  <a:schemeClr val="bg1"/>
                </a:solidFill>
                <a:latin typeface="Arial" panose="020B0604020202020204" pitchFamily="34" charset="0"/>
                <a:cs typeface="Arial" panose="020B0604020202020204" pitchFamily="34" charset="0"/>
              </a:rPr>
            </a:br>
            <a:r>
              <a:rPr lang="en-US" altLang="en-US" sz="3200" b="1" dirty="0">
                <a:solidFill>
                  <a:schemeClr val="bg1"/>
                </a:solidFill>
                <a:latin typeface="Arial" panose="020B0604020202020204" pitchFamily="34" charset="0"/>
                <a:cs typeface="Arial" panose="020B0604020202020204" pitchFamily="34" charset="0"/>
              </a:rPr>
              <a:t>These convocations will be a blessing </a:t>
            </a:r>
            <a:br>
              <a:rPr lang="en-US" altLang="en-US" sz="3200" b="1" dirty="0">
                <a:solidFill>
                  <a:schemeClr val="bg1"/>
                </a:solidFill>
                <a:latin typeface="Arial" panose="020B0604020202020204" pitchFamily="34" charset="0"/>
                <a:cs typeface="Arial" panose="020B0604020202020204" pitchFamily="34" charset="0"/>
              </a:rPr>
            </a:br>
            <a:r>
              <a:rPr lang="en-US" altLang="en-US" sz="3200" b="1" dirty="0">
                <a:solidFill>
                  <a:schemeClr val="bg1"/>
                </a:solidFill>
                <a:latin typeface="Arial" panose="020B0604020202020204" pitchFamily="34" charset="0"/>
                <a:cs typeface="Arial" panose="020B0604020202020204" pitchFamily="34" charset="0"/>
              </a:rPr>
              <a:t>as well as a joy, a delight, holy and honorable.</a:t>
            </a:r>
          </a:p>
        </p:txBody>
      </p:sp>
      <p:sp>
        <p:nvSpPr>
          <p:cNvPr id="2" name="Slide Number Placeholder 1">
            <a:extLst>
              <a:ext uri="{FF2B5EF4-FFF2-40B4-BE49-F238E27FC236}">
                <a16:creationId xmlns="" xmlns:a16="http://schemas.microsoft.com/office/drawing/2014/main" id="{A0A36F2D-40BF-4AC4-BE56-CF3D62DAC14D}"/>
              </a:ext>
            </a:extLst>
          </p:cNvPr>
          <p:cNvSpPr>
            <a:spLocks noGrp="1"/>
          </p:cNvSpPr>
          <p:nvPr>
            <p:ph type="sldNum" sz="quarter" idx="12"/>
          </p:nvPr>
        </p:nvSpPr>
        <p:spPr/>
        <p:txBody>
          <a:bodyPr/>
          <a:lstStyle/>
          <a:p>
            <a:fld id="{214F318F-8B32-4EF7-8BDF-4015FEE59EFA}" type="slidenum">
              <a:rPr lang="en-US" altLang="en-US" smtClean="0"/>
              <a:pPr/>
              <a:t>80</a:t>
            </a:fld>
            <a:endParaRPr lang="en-US" altLang="en-US"/>
          </a:p>
        </p:txBody>
      </p:sp>
      <p:pic>
        <p:nvPicPr>
          <p:cNvPr id="3" name="Picture 2">
            <a:extLst>
              <a:ext uri="{FF2B5EF4-FFF2-40B4-BE49-F238E27FC236}">
                <a16:creationId xmlns="" xmlns:a16="http://schemas.microsoft.com/office/drawing/2014/main" id="{0141C117-7712-48D5-84B8-30023B61C21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cSld>
  <p:clrMapOvr>
    <a:masterClrMapping/>
  </p:clrMapOvr>
  <p:transition spd="slow">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6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367" name="WordArt 7"/>
          <p:cNvSpPr>
            <a:spLocks noChangeArrowheads="1" noChangeShapeType="1" noTextEdit="1"/>
          </p:cNvSpPr>
          <p:nvPr/>
        </p:nvSpPr>
        <p:spPr bwMode="auto">
          <a:xfrm>
            <a:off x="1054106" y="931509"/>
            <a:ext cx="8928094" cy="110490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n-US" sz="3600" b="1" kern="10" dirty="0">
                <a:ln w="900" cmpd="sng">
                  <a:solidFill>
                    <a:schemeClr val="accent1">
                      <a:satMod val="190000"/>
                      <a:alpha val="55000"/>
                    </a:schemeClr>
                  </a:solidFill>
                  <a:prstDash val="solid"/>
                </a:ln>
                <a:solidFill>
                  <a:schemeClr val="tx1">
                    <a:lumMod val="85000"/>
                    <a:lumOff val="15000"/>
                  </a:schemeClr>
                </a:solidFill>
                <a:effectLst>
                  <a:innerShdw blurRad="101600" dist="76200" dir="5400000">
                    <a:schemeClr val="accent1">
                      <a:satMod val="190000"/>
                      <a:tint val="100000"/>
                      <a:alpha val="74000"/>
                    </a:schemeClr>
                  </a:innerShdw>
                </a:effectLst>
                <a:latin typeface="Arial Black" panose="020B0A04020102020204" pitchFamily="34" charset="0"/>
              </a:rPr>
              <a:t>These appointments are  </a:t>
            </a:r>
          </a:p>
        </p:txBody>
      </p:sp>
      <p:sp>
        <p:nvSpPr>
          <p:cNvPr id="399368" name="WordArt 8"/>
          <p:cNvSpPr>
            <a:spLocks noChangeArrowheads="1" noChangeShapeType="1" noTextEdit="1"/>
          </p:cNvSpPr>
          <p:nvPr/>
        </p:nvSpPr>
        <p:spPr bwMode="auto">
          <a:xfrm>
            <a:off x="3200407" y="2209803"/>
            <a:ext cx="6048375" cy="6477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endParaRPr lang="en-US" sz="3600" kern="10" dirty="0">
              <a:ln w="9525">
                <a:solidFill>
                  <a:srgbClr val="000000"/>
                </a:solidFill>
                <a:round/>
                <a:headEnd/>
                <a:tailEnd/>
              </a:ln>
              <a:solidFill>
                <a:srgbClr val="FFFFFF"/>
              </a:solidFill>
              <a:latin typeface="Arial Black" panose="020B0A04020102020204" pitchFamily="34" charset="0"/>
            </a:endParaRPr>
          </a:p>
        </p:txBody>
      </p:sp>
      <p:sp>
        <p:nvSpPr>
          <p:cNvPr id="399369" name="WordArt 9"/>
          <p:cNvSpPr>
            <a:spLocks noChangeArrowheads="1" noChangeShapeType="1" noTextEdit="1"/>
          </p:cNvSpPr>
          <p:nvPr/>
        </p:nvSpPr>
        <p:spPr bwMode="auto">
          <a:xfrm>
            <a:off x="3759200" y="2533653"/>
            <a:ext cx="6677025" cy="1903415"/>
          </a:xfrm>
          <a:prstGeom prst="rect">
            <a:avLst/>
          </a:prstGeom>
          <a:noFill/>
        </p:spPr>
        <p:txBody>
          <a:bodyPr wrap="none" fromWordArt="1">
            <a:prstTxWarp prst="textCascadeUp">
              <a:avLst>
                <a:gd name="adj" fmla="val 54656"/>
              </a:avLst>
            </a:prstTxWarp>
            <a:scene3d>
              <a:camera prst="legacyPerspectiveFront">
                <a:rot lat="20519999" lon="1080000" rev="0"/>
              </a:camera>
              <a:lightRig rig="legacyHarsh2" dir="b"/>
            </a:scene3d>
            <a:sp3d extrusionH="430200" prstMaterial="legacyMatte">
              <a:extrusionClr>
                <a:srgbClr val="FF6600"/>
              </a:extrusionClr>
              <a:contourClr>
                <a:srgbClr val="FFE701"/>
              </a:contourClr>
            </a:sp3d>
          </a:bodyPr>
          <a:lstStyle/>
          <a:p>
            <a:r>
              <a:rPr lang="en-US" sz="3600" kern="10" spc="300" dirty="0">
                <a:ln w="9525">
                  <a:solidFill>
                    <a:srgbClr val="010101"/>
                  </a:solidFill>
                  <a:round/>
                  <a:headEnd/>
                  <a:tailEnd/>
                </a:ln>
                <a:gradFill rotWithShape="0">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latin typeface="Impact" panose="020B0806030902050204" pitchFamily="34" charset="0"/>
              </a:rPr>
              <a:t>for our sanctification!</a:t>
            </a:r>
          </a:p>
        </p:txBody>
      </p:sp>
      <p:sp>
        <p:nvSpPr>
          <p:cNvPr id="2" name="Slide Number Placeholder 1">
            <a:extLst>
              <a:ext uri="{FF2B5EF4-FFF2-40B4-BE49-F238E27FC236}">
                <a16:creationId xmlns="" xmlns:a16="http://schemas.microsoft.com/office/drawing/2014/main" id="{CFA47BC7-DBFA-406C-B59E-703CB531091F}"/>
              </a:ext>
            </a:extLst>
          </p:cNvPr>
          <p:cNvSpPr>
            <a:spLocks noGrp="1"/>
          </p:cNvSpPr>
          <p:nvPr>
            <p:ph type="sldNum" sz="quarter" idx="12"/>
          </p:nvPr>
        </p:nvSpPr>
        <p:spPr/>
        <p:txBody>
          <a:bodyPr/>
          <a:lstStyle/>
          <a:p>
            <a:fld id="{214F318F-8B32-4EF7-8BDF-4015FEE59EFA}" type="slidenum">
              <a:rPr lang="en-US" altLang="en-US" b="1" smtClean="0">
                <a:solidFill>
                  <a:srgbClr val="FFFF00"/>
                </a:solidFill>
              </a:rPr>
              <a:pPr/>
              <a:t>81</a:t>
            </a:fld>
            <a:endParaRPr lang="en-US" altLang="en-US" b="1" dirty="0">
              <a:solidFill>
                <a:srgbClr val="FFFF00"/>
              </a:solidFill>
            </a:endParaRPr>
          </a:p>
        </p:txBody>
      </p:sp>
      <p:pic>
        <p:nvPicPr>
          <p:cNvPr id="3" name="Picture 2">
            <a:extLst>
              <a:ext uri="{FF2B5EF4-FFF2-40B4-BE49-F238E27FC236}">
                <a16:creationId xmlns="" xmlns:a16="http://schemas.microsoft.com/office/drawing/2014/main" id="{877E129E-BBC5-44F2-86B6-8EA0A150F59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cSld>
  <p:clrMapOvr>
    <a:masterClrMapping/>
  </p:clrMapOvr>
  <p:transition spd="slow">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911623"/>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5507" name="Text Box 3"/>
          <p:cNvSpPr txBox="1">
            <a:spLocks noChangeArrowheads="1"/>
          </p:cNvSpPr>
          <p:nvPr/>
        </p:nvSpPr>
        <p:spPr bwMode="auto">
          <a:xfrm>
            <a:off x="1905000" y="3429001"/>
            <a:ext cx="8458200" cy="1815882"/>
          </a:xfrm>
          <a:prstGeom prst="rect">
            <a:avLst/>
          </a:prstGeom>
          <a:solidFill>
            <a:schemeClr val="accent5">
              <a:alpha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a:spAutoFit/>
          </a:bodyPr>
          <a:lstStyle/>
          <a:p>
            <a:pPr>
              <a:spcBef>
                <a:spcPct val="50000"/>
              </a:spcBef>
            </a:pPr>
            <a:r>
              <a:rPr lang="en-US" altLang="en-US" sz="2800" b="1" dirty="0">
                <a:solidFill>
                  <a:schemeClr val="bg1"/>
                </a:solidFill>
                <a:latin typeface="Arial" panose="020B0604020202020204" pitchFamily="34" charset="0"/>
                <a:cs typeface="Arial" panose="020B0604020202020204" pitchFamily="34" charset="0"/>
              </a:rPr>
              <a:t>Neither the weekly Sabbath, the New Months nor the Yearly Feast days were ever, nor will they  ever be called: </a:t>
            </a:r>
            <a:r>
              <a:rPr lang="en-US" altLang="en-US" sz="2800" b="1" dirty="0">
                <a:solidFill>
                  <a:srgbClr val="C00000"/>
                </a:solidFill>
                <a:effectLst>
                  <a:glow rad="127000">
                    <a:schemeClr val="bg1"/>
                  </a:glow>
                </a:effectLst>
                <a:latin typeface="Arial" panose="020B0604020202020204" pitchFamily="34" charset="0"/>
                <a:cs typeface="Arial" panose="020B0604020202020204" pitchFamily="34" charset="0"/>
              </a:rPr>
              <a:t>“weak and beggarly elements.”  </a:t>
            </a:r>
            <a:r>
              <a:rPr lang="en-US" altLang="en-US" sz="2800" b="1" dirty="0">
                <a:solidFill>
                  <a:schemeClr val="bg1"/>
                </a:solidFill>
                <a:latin typeface="Arial" panose="020B0604020202020204" pitchFamily="34" charset="0"/>
                <a:cs typeface="Arial" panose="020B0604020202020204" pitchFamily="34" charset="0"/>
              </a:rPr>
              <a:t>Neither will they lead to </a:t>
            </a:r>
            <a:r>
              <a:rPr lang="en-US" altLang="en-US" sz="2800" b="1" dirty="0">
                <a:solidFill>
                  <a:srgbClr val="C00000"/>
                </a:solidFill>
                <a:effectLst>
                  <a:glow rad="127000">
                    <a:schemeClr val="bg1"/>
                  </a:glow>
                </a:effectLst>
                <a:latin typeface="Arial" panose="020B0604020202020204" pitchFamily="34" charset="0"/>
                <a:cs typeface="Arial" panose="020B0604020202020204" pitchFamily="34" charset="0"/>
              </a:rPr>
              <a:t>“bondage.”</a:t>
            </a:r>
          </a:p>
        </p:txBody>
      </p:sp>
      <p:sp>
        <p:nvSpPr>
          <p:cNvPr id="405508" name="WordArt 4"/>
          <p:cNvSpPr>
            <a:spLocks noChangeArrowheads="1" noChangeShapeType="1" noTextEdit="1"/>
          </p:cNvSpPr>
          <p:nvPr/>
        </p:nvSpPr>
        <p:spPr bwMode="auto">
          <a:xfrm>
            <a:off x="1828800" y="914400"/>
            <a:ext cx="8534400" cy="1066800"/>
          </a:xfrm>
          <a:prstGeom prst="rect">
            <a:avLst/>
          </a:prstGeom>
        </p:spPr>
        <p:txBody>
          <a:bodyPr wrap="none" fromWordArt="1">
            <a:prstTxWarp prst="textPlain">
              <a:avLst>
                <a:gd name="adj" fmla="val 50000"/>
              </a:avLst>
            </a:prstTxWarp>
            <a:scene3d>
              <a:camera prst="orthographicFront"/>
              <a:lightRig rig="threePt" dir="t"/>
            </a:scene3d>
            <a:sp3d extrusionH="57150">
              <a:bevelT h="25400" prst="softRound"/>
            </a:sp3d>
          </a:bodyPr>
          <a:lstStyle/>
          <a:p>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To emphasize it again ...</a:t>
            </a:r>
          </a:p>
        </p:txBody>
      </p:sp>
      <p:sp>
        <p:nvSpPr>
          <p:cNvPr id="2" name="Slide Number Placeholder 1">
            <a:extLst>
              <a:ext uri="{FF2B5EF4-FFF2-40B4-BE49-F238E27FC236}">
                <a16:creationId xmlns="" xmlns:a16="http://schemas.microsoft.com/office/drawing/2014/main" id="{7B911FC8-3998-47A7-AA7C-D7F5838050FB}"/>
              </a:ext>
            </a:extLst>
          </p:cNvPr>
          <p:cNvSpPr>
            <a:spLocks noGrp="1"/>
          </p:cNvSpPr>
          <p:nvPr>
            <p:ph type="sldNum" sz="quarter" idx="12"/>
          </p:nvPr>
        </p:nvSpPr>
        <p:spPr/>
        <p:txBody>
          <a:bodyPr/>
          <a:lstStyle/>
          <a:p>
            <a:fld id="{214F318F-8B32-4EF7-8BDF-4015FEE59EFA}" type="slidenum">
              <a:rPr lang="en-US" altLang="en-US" smtClean="0">
                <a:solidFill>
                  <a:srgbClr val="FFFF00"/>
                </a:solidFill>
              </a:rPr>
              <a:pPr/>
              <a:t>82</a:t>
            </a:fld>
            <a:endParaRPr lang="en-US" altLang="en-US" dirty="0">
              <a:solidFill>
                <a:srgbClr val="FFFF00"/>
              </a:solidFill>
            </a:endParaRPr>
          </a:p>
        </p:txBody>
      </p:sp>
      <p:pic>
        <p:nvPicPr>
          <p:cNvPr id="3" name="Picture 2">
            <a:extLst>
              <a:ext uri="{FF2B5EF4-FFF2-40B4-BE49-F238E27FC236}">
                <a16:creationId xmlns="" xmlns:a16="http://schemas.microsoft.com/office/drawing/2014/main" id="{E4E2132A-AFF7-482E-ADC7-C102D58E9C1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05507"/>
                                        </p:tgtEl>
                                        <p:attrNameLst>
                                          <p:attrName>style.visibility</p:attrName>
                                        </p:attrNameLst>
                                      </p:cBhvr>
                                      <p:to>
                                        <p:strVal val="visible"/>
                                      </p:to>
                                    </p:set>
                                    <p:anim calcmode="lin" valueType="num">
                                      <p:cBhvr>
                                        <p:cTn id="7" dur="1000" fill="hold"/>
                                        <p:tgtEl>
                                          <p:spTgt spid="405507"/>
                                        </p:tgtEl>
                                        <p:attrNameLst>
                                          <p:attrName>ppt_w</p:attrName>
                                        </p:attrNameLst>
                                      </p:cBhvr>
                                      <p:tavLst>
                                        <p:tav tm="0">
                                          <p:val>
                                            <p:strVal val="#ppt_w+.3"/>
                                          </p:val>
                                        </p:tav>
                                        <p:tav tm="100000">
                                          <p:val>
                                            <p:strVal val="#ppt_w"/>
                                          </p:val>
                                        </p:tav>
                                      </p:tavLst>
                                    </p:anim>
                                    <p:anim calcmode="lin" valueType="num">
                                      <p:cBhvr>
                                        <p:cTn id="8" dur="1000" fill="hold"/>
                                        <p:tgtEl>
                                          <p:spTgt spid="405507"/>
                                        </p:tgtEl>
                                        <p:attrNameLst>
                                          <p:attrName>ppt_h</p:attrName>
                                        </p:attrNameLst>
                                      </p:cBhvr>
                                      <p:tavLst>
                                        <p:tav tm="0">
                                          <p:val>
                                            <p:strVal val="#ppt_h"/>
                                          </p:val>
                                        </p:tav>
                                        <p:tav tm="100000">
                                          <p:val>
                                            <p:strVal val="#ppt_h"/>
                                          </p:val>
                                        </p:tav>
                                      </p:tavLst>
                                    </p:anim>
                                    <p:animEffect transition="in" filter="fade">
                                      <p:cBhvr>
                                        <p:cTn id="9" dur="1000"/>
                                        <p:tgtEl>
                                          <p:spTgt spid="405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50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911623"/>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5507" name="Text Box 3"/>
          <p:cNvSpPr txBox="1">
            <a:spLocks noChangeArrowheads="1"/>
          </p:cNvSpPr>
          <p:nvPr/>
        </p:nvSpPr>
        <p:spPr bwMode="auto">
          <a:xfrm>
            <a:off x="1371600" y="4221980"/>
            <a:ext cx="9220200" cy="1384995"/>
          </a:xfrm>
          <a:prstGeom prst="rect">
            <a:avLst/>
          </a:prstGeom>
          <a:solidFill>
            <a:schemeClr val="accent5">
              <a:alpha val="52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wrap="square">
            <a:spAutoFit/>
          </a:bodyPr>
          <a:lstStyle/>
          <a:p>
            <a:pPr>
              <a:spcBef>
                <a:spcPct val="50000"/>
              </a:spcBef>
            </a:pPr>
            <a:r>
              <a:rPr lang="en-US" altLang="en-US" sz="2800" b="1" dirty="0">
                <a:solidFill>
                  <a:schemeClr val="bg1"/>
                </a:solidFill>
                <a:latin typeface="Arial" panose="020B0604020202020204" pitchFamily="34" charset="0"/>
                <a:cs typeface="Arial" panose="020B0604020202020204" pitchFamily="34" charset="0"/>
              </a:rPr>
              <a:t>It is an offence and a slap in the face to our Creator to call </a:t>
            </a:r>
            <a:r>
              <a:rPr lang="en-US" altLang="en-US" sz="2800" b="1" dirty="0">
                <a:solidFill>
                  <a:srgbClr val="00FF00"/>
                </a:solidFill>
                <a:latin typeface="Arial Black" panose="020B0A04020102020204" pitchFamily="34" charset="0"/>
                <a:cs typeface="Arial" panose="020B0604020202020204" pitchFamily="34" charset="0"/>
              </a:rPr>
              <a:t>HIS </a:t>
            </a:r>
            <a:r>
              <a:rPr lang="en-US" altLang="en-US" sz="2800" b="1" dirty="0">
                <a:solidFill>
                  <a:schemeClr val="bg1"/>
                </a:solidFill>
                <a:latin typeface="Arial" panose="020B0604020202020204" pitchFamily="34" charset="0"/>
                <a:cs typeface="Arial" panose="020B0604020202020204" pitchFamily="34" charset="0"/>
              </a:rPr>
              <a:t>appointed festivals </a:t>
            </a:r>
            <a:br>
              <a:rPr lang="en-US" altLang="en-US" sz="2800" b="1" dirty="0">
                <a:solidFill>
                  <a:schemeClr val="bg1"/>
                </a:solidFill>
                <a:latin typeface="Arial" panose="020B0604020202020204" pitchFamily="34" charset="0"/>
                <a:cs typeface="Arial" panose="020B0604020202020204" pitchFamily="34" charset="0"/>
              </a:rPr>
            </a:br>
            <a:r>
              <a:rPr lang="en-US" altLang="en-US" sz="2800" b="1" dirty="0">
                <a:solidFill>
                  <a:srgbClr val="C00000"/>
                </a:solidFill>
                <a:effectLst>
                  <a:glow rad="127000">
                    <a:schemeClr val="bg1"/>
                  </a:glow>
                </a:effectLst>
                <a:latin typeface="Arial" panose="020B0604020202020204" pitchFamily="34" charset="0"/>
                <a:cs typeface="Arial" panose="020B0604020202020204" pitchFamily="34" charset="0"/>
              </a:rPr>
              <a:t>“weak and beggarly elements that lead to bondage.” </a:t>
            </a:r>
          </a:p>
        </p:txBody>
      </p:sp>
      <p:sp>
        <p:nvSpPr>
          <p:cNvPr id="2" name="Slide Number Placeholder 1">
            <a:extLst>
              <a:ext uri="{FF2B5EF4-FFF2-40B4-BE49-F238E27FC236}">
                <a16:creationId xmlns="" xmlns:a16="http://schemas.microsoft.com/office/drawing/2014/main" id="{F69DEADC-7F1A-4D78-B2C5-5C3551289092}"/>
              </a:ext>
            </a:extLst>
          </p:cNvPr>
          <p:cNvSpPr>
            <a:spLocks noGrp="1"/>
          </p:cNvSpPr>
          <p:nvPr>
            <p:ph type="sldNum" sz="quarter" idx="12"/>
          </p:nvPr>
        </p:nvSpPr>
        <p:spPr/>
        <p:txBody>
          <a:bodyPr/>
          <a:lstStyle/>
          <a:p>
            <a:fld id="{214F318F-8B32-4EF7-8BDF-4015FEE59EFA}" type="slidenum">
              <a:rPr lang="en-US" altLang="en-US" smtClean="0">
                <a:solidFill>
                  <a:srgbClr val="FFFF00"/>
                </a:solidFill>
              </a:rPr>
              <a:pPr/>
              <a:t>83</a:t>
            </a:fld>
            <a:endParaRPr lang="en-US" altLang="en-US" dirty="0">
              <a:solidFill>
                <a:srgbClr val="FFFF00"/>
              </a:solidFill>
            </a:endParaRPr>
          </a:p>
        </p:txBody>
      </p:sp>
      <p:pic>
        <p:nvPicPr>
          <p:cNvPr id="3" name="Picture 2">
            <a:extLst>
              <a:ext uri="{FF2B5EF4-FFF2-40B4-BE49-F238E27FC236}">
                <a16:creationId xmlns="" xmlns:a16="http://schemas.microsoft.com/office/drawing/2014/main" id="{0FBD5561-AE82-4CDF-AF10-11910DEC349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extLst>
      <p:ext uri="{BB962C8B-B14F-4D97-AF65-F5344CB8AC3E}">
        <p14:creationId xmlns:p14="http://schemas.microsoft.com/office/powerpoint/2010/main" val="2654876996"/>
      </p:ext>
    </p:extLst>
  </p:cSld>
  <p:clrMapOvr>
    <a:masterClrMapping/>
  </p:clrMapOvr>
  <p:transition spd="slow">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794" name="Picture 2"/>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0" y="0"/>
            <a:ext cx="12420600" cy="6858000"/>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7795" name="Text Box 3"/>
          <p:cNvSpPr txBox="1">
            <a:spLocks noChangeArrowheads="1"/>
          </p:cNvSpPr>
          <p:nvPr/>
        </p:nvSpPr>
        <p:spPr bwMode="auto">
          <a:xfrm>
            <a:off x="228600" y="4203918"/>
            <a:ext cx="11811000" cy="1815882"/>
          </a:xfrm>
          <a:prstGeom prst="rect">
            <a:avLst/>
          </a:prstGeom>
          <a:solidFill>
            <a:srgbClr val="FF0000">
              <a:alpha val="36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spcBef>
                <a:spcPct val="50000"/>
              </a:spcBef>
            </a:pPr>
            <a:r>
              <a:rPr lang="en-US" altLang="en-US" sz="2800" b="1" dirty="0">
                <a:solidFill>
                  <a:schemeClr val="bg1"/>
                </a:solidFill>
                <a:latin typeface="Arial" panose="020B0604020202020204" pitchFamily="34" charset="0"/>
                <a:cs typeface="Arial" panose="020B0604020202020204" pitchFamily="34" charset="0"/>
              </a:rPr>
              <a:t>The purpose of all the feast days (weekly, monthly &amp; yearly) is </a:t>
            </a:r>
            <a:br>
              <a:rPr lang="en-US" altLang="en-US" sz="2800" b="1" dirty="0">
                <a:solidFill>
                  <a:schemeClr val="bg1"/>
                </a:solidFill>
                <a:latin typeface="Arial" panose="020B0604020202020204" pitchFamily="34" charset="0"/>
                <a:cs typeface="Arial" panose="020B0604020202020204" pitchFamily="34" charset="0"/>
              </a:rPr>
            </a:br>
            <a:r>
              <a:rPr lang="en-US" altLang="en-US" sz="2800" b="1" dirty="0">
                <a:solidFill>
                  <a:schemeClr val="bg1"/>
                </a:solidFill>
                <a:latin typeface="Arial" panose="020B0604020202020204" pitchFamily="34" charset="0"/>
                <a:cs typeface="Arial" panose="020B0604020202020204" pitchFamily="34" charset="0"/>
              </a:rPr>
              <a:t>to focus on our Creator and Saviour, to spend time with Him. </a:t>
            </a:r>
            <a:br>
              <a:rPr lang="en-US" altLang="en-US" sz="2800" b="1" dirty="0">
                <a:solidFill>
                  <a:schemeClr val="bg1"/>
                </a:solidFill>
                <a:latin typeface="Arial" panose="020B0604020202020204" pitchFamily="34" charset="0"/>
                <a:cs typeface="Arial" panose="020B0604020202020204" pitchFamily="34" charset="0"/>
              </a:rPr>
            </a:br>
            <a:r>
              <a:rPr lang="en-US" altLang="en-US" sz="2800" b="1" dirty="0">
                <a:solidFill>
                  <a:schemeClr val="bg1"/>
                </a:solidFill>
                <a:latin typeface="Arial" panose="020B0604020202020204" pitchFamily="34" charset="0"/>
                <a:cs typeface="Arial" panose="020B0604020202020204" pitchFamily="34" charset="0"/>
              </a:rPr>
              <a:t>From Him we receive all the earthly and spiritual gifts &amp; blessings. </a:t>
            </a:r>
            <a:r>
              <a:rPr lang="en-US" altLang="en-US" sz="2400" b="1" dirty="0">
                <a:solidFill>
                  <a:schemeClr val="bg1"/>
                </a:solidFill>
                <a:latin typeface="Arial" panose="020B0604020202020204" pitchFamily="34" charset="0"/>
                <a:cs typeface="Arial" panose="020B0604020202020204" pitchFamily="34" charset="0"/>
              </a:rPr>
              <a:t/>
            </a:r>
            <a:br>
              <a:rPr lang="en-US" altLang="en-US" sz="2400" b="1" dirty="0">
                <a:solidFill>
                  <a:schemeClr val="bg1"/>
                </a:solidFill>
                <a:latin typeface="Arial" panose="020B0604020202020204" pitchFamily="34" charset="0"/>
                <a:cs typeface="Arial" panose="020B0604020202020204" pitchFamily="34" charset="0"/>
              </a:rPr>
            </a:br>
            <a:r>
              <a:rPr lang="en-US" altLang="en-US" sz="2800" b="1" dirty="0">
                <a:solidFill>
                  <a:schemeClr val="bg1"/>
                </a:solidFill>
                <a:latin typeface="Arial" panose="020B0604020202020204" pitchFamily="34" charset="0"/>
                <a:cs typeface="Arial" panose="020B0604020202020204" pitchFamily="34" charset="0"/>
              </a:rPr>
              <a:t>When we meet with our Creator we are being recharged anew!</a:t>
            </a:r>
          </a:p>
        </p:txBody>
      </p:sp>
      <p:sp>
        <p:nvSpPr>
          <p:cNvPr id="2" name="Slide Number Placeholder 1">
            <a:extLst>
              <a:ext uri="{FF2B5EF4-FFF2-40B4-BE49-F238E27FC236}">
                <a16:creationId xmlns="" xmlns:a16="http://schemas.microsoft.com/office/drawing/2014/main" id="{0D908404-5641-42F1-8D84-95D949128C3E}"/>
              </a:ext>
            </a:extLst>
          </p:cNvPr>
          <p:cNvSpPr>
            <a:spLocks noGrp="1"/>
          </p:cNvSpPr>
          <p:nvPr>
            <p:ph type="sldNum" sz="quarter" idx="12"/>
          </p:nvPr>
        </p:nvSpPr>
        <p:spPr/>
        <p:txBody>
          <a:bodyPr/>
          <a:lstStyle/>
          <a:p>
            <a:fld id="{214F318F-8B32-4EF7-8BDF-4015FEE59EFA}" type="slidenum">
              <a:rPr lang="en-US" altLang="en-US" smtClean="0">
                <a:solidFill>
                  <a:srgbClr val="C00000"/>
                </a:solidFill>
              </a:rPr>
              <a:pPr/>
              <a:t>84</a:t>
            </a:fld>
            <a:endParaRPr lang="en-US" altLang="en-US" dirty="0">
              <a:solidFill>
                <a:srgbClr val="C00000"/>
              </a:solidFill>
            </a:endParaRPr>
          </a:p>
        </p:txBody>
      </p:sp>
      <p:pic>
        <p:nvPicPr>
          <p:cNvPr id="3" name="Picture 2">
            <a:extLst>
              <a:ext uri="{FF2B5EF4-FFF2-40B4-BE49-F238E27FC236}">
                <a16:creationId xmlns="" xmlns:a16="http://schemas.microsoft.com/office/drawing/2014/main" id="{01AEF070-1C9E-4371-91EF-54DF43BAC3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cSld>
  <p:clrMapOvr>
    <a:masterClrMapping/>
  </p:clrMapOvr>
  <p:transition spd="slow">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0" y="0"/>
            <a:ext cx="12420600" cy="6858000"/>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3939" name="Text Box 3"/>
          <p:cNvSpPr txBox="1">
            <a:spLocks noChangeArrowheads="1"/>
          </p:cNvSpPr>
          <p:nvPr/>
        </p:nvSpPr>
        <p:spPr bwMode="auto">
          <a:xfrm>
            <a:off x="2133600" y="4038604"/>
            <a:ext cx="7543800" cy="1815882"/>
          </a:xfrm>
          <a:prstGeom prst="rect">
            <a:avLst/>
          </a:prstGeom>
          <a:solidFill>
            <a:srgbClr val="000000">
              <a:alpha val="53000"/>
            </a:srgbClr>
          </a:solidFill>
          <a:ln>
            <a:noFill/>
          </a:ln>
          <a:effectLst/>
          <a:scene3d>
            <a:camera prst="orthographicFront"/>
            <a:lightRig rig="threePt" dir="t"/>
          </a:scene3d>
          <a:sp3d>
            <a:bevelT/>
          </a:sp3d>
        </p:spPr>
        <p:txBody>
          <a:bodyPr>
            <a:spAutoFit/>
          </a:bodyPr>
          <a:lstStyle/>
          <a:p>
            <a:pPr>
              <a:spcBef>
                <a:spcPct val="50000"/>
              </a:spcBef>
            </a:pPr>
            <a:r>
              <a:rPr lang="en-US" altLang="en-US" sz="2800" i="1" dirty="0">
                <a:solidFill>
                  <a:schemeClr val="bg1"/>
                </a:solidFill>
              </a:rPr>
              <a:t>In Matthew 11:28 He invites His people to come to Him: </a:t>
            </a:r>
            <a:r>
              <a:rPr lang="en-US" altLang="en-US" sz="2800" b="1" dirty="0">
                <a:solidFill>
                  <a:schemeClr val="bg1"/>
                </a:solidFill>
              </a:rPr>
              <a:t>“Come unto me, all ye that labor and are heavy laden, and I will give you rest.”  </a:t>
            </a:r>
            <a:r>
              <a:rPr lang="en-US" altLang="en-US" sz="2000" i="1" dirty="0">
                <a:solidFill>
                  <a:schemeClr val="bg1"/>
                </a:solidFill>
              </a:rPr>
              <a:t>KJV</a:t>
            </a:r>
            <a:endParaRPr lang="en-US" altLang="en-US" sz="2800" i="1" dirty="0">
              <a:solidFill>
                <a:schemeClr val="bg1"/>
              </a:solidFill>
            </a:endParaRPr>
          </a:p>
        </p:txBody>
      </p:sp>
      <p:sp>
        <p:nvSpPr>
          <p:cNvPr id="2" name="Slide Number Placeholder 1">
            <a:extLst>
              <a:ext uri="{FF2B5EF4-FFF2-40B4-BE49-F238E27FC236}">
                <a16:creationId xmlns="" xmlns:a16="http://schemas.microsoft.com/office/drawing/2014/main" id="{A8555A7E-8B6F-4E01-A4E7-EBD10B43801D}"/>
              </a:ext>
            </a:extLst>
          </p:cNvPr>
          <p:cNvSpPr>
            <a:spLocks noGrp="1"/>
          </p:cNvSpPr>
          <p:nvPr>
            <p:ph type="sldNum" sz="quarter" idx="12"/>
          </p:nvPr>
        </p:nvSpPr>
        <p:spPr/>
        <p:txBody>
          <a:bodyPr/>
          <a:lstStyle/>
          <a:p>
            <a:fld id="{214F318F-8B32-4EF7-8BDF-4015FEE59EFA}" type="slidenum">
              <a:rPr lang="en-US" altLang="en-US" smtClean="0">
                <a:solidFill>
                  <a:srgbClr val="C00000"/>
                </a:solidFill>
              </a:rPr>
              <a:pPr/>
              <a:t>85</a:t>
            </a:fld>
            <a:endParaRPr lang="en-US" altLang="en-US" dirty="0">
              <a:solidFill>
                <a:srgbClr val="C00000"/>
              </a:solidFill>
            </a:endParaRPr>
          </a:p>
        </p:txBody>
      </p:sp>
      <p:pic>
        <p:nvPicPr>
          <p:cNvPr id="3" name="Picture 2">
            <a:extLst>
              <a:ext uri="{FF2B5EF4-FFF2-40B4-BE49-F238E27FC236}">
                <a16:creationId xmlns="" xmlns:a16="http://schemas.microsoft.com/office/drawing/2014/main" id="{5B1217AF-8DD4-4411-A35A-CBB372FFC74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cSld>
  <p:clrMapOvr>
    <a:masterClrMapping/>
  </p:clrMapOvr>
  <p:transition spd="slow">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0" y="0"/>
            <a:ext cx="12420600" cy="6858000"/>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9059" name="Text Box 3"/>
          <p:cNvSpPr txBox="1">
            <a:spLocks noChangeArrowheads="1"/>
          </p:cNvSpPr>
          <p:nvPr/>
        </p:nvSpPr>
        <p:spPr bwMode="auto">
          <a:xfrm>
            <a:off x="1600200" y="4343400"/>
            <a:ext cx="8991600" cy="1815882"/>
          </a:xfrm>
          <a:prstGeom prst="rect">
            <a:avLst/>
          </a:prstGeom>
          <a:solidFill>
            <a:schemeClr val="accent5">
              <a:alpha val="52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wrap="square">
            <a:spAutoFit/>
          </a:bodyPr>
          <a:lstStyle/>
          <a:p>
            <a:pPr>
              <a:spcBef>
                <a:spcPct val="50000"/>
              </a:spcBef>
            </a:pPr>
            <a:r>
              <a:rPr lang="en-US" altLang="en-US" sz="2800" b="1" dirty="0">
                <a:solidFill>
                  <a:schemeClr val="bg1"/>
                </a:solidFill>
                <a:latin typeface="Arial" panose="020B0604020202020204" pitchFamily="34" charset="0"/>
                <a:cs typeface="Arial" panose="020B0604020202020204" pitchFamily="34" charset="0"/>
              </a:rPr>
              <a:t>We could say it this way:  “Come unto me, all ye that labor and are heavy laden to my appointed weekly, monthly and yearly feasts; and ye shall find rest unto your souls and be refreshed.”</a:t>
            </a:r>
          </a:p>
        </p:txBody>
      </p:sp>
      <p:sp>
        <p:nvSpPr>
          <p:cNvPr id="2" name="Slide Number Placeholder 1">
            <a:extLst>
              <a:ext uri="{FF2B5EF4-FFF2-40B4-BE49-F238E27FC236}">
                <a16:creationId xmlns="" xmlns:a16="http://schemas.microsoft.com/office/drawing/2014/main" id="{2C6E24BA-170F-4352-8A9B-0271566312F2}"/>
              </a:ext>
            </a:extLst>
          </p:cNvPr>
          <p:cNvSpPr>
            <a:spLocks noGrp="1"/>
          </p:cNvSpPr>
          <p:nvPr>
            <p:ph type="sldNum" sz="quarter" idx="12"/>
          </p:nvPr>
        </p:nvSpPr>
        <p:spPr/>
        <p:txBody>
          <a:bodyPr/>
          <a:lstStyle/>
          <a:p>
            <a:fld id="{214F318F-8B32-4EF7-8BDF-4015FEE59EFA}" type="slidenum">
              <a:rPr lang="en-US" altLang="en-US" smtClean="0">
                <a:solidFill>
                  <a:srgbClr val="C00000"/>
                </a:solidFill>
              </a:rPr>
              <a:pPr/>
              <a:t>86</a:t>
            </a:fld>
            <a:endParaRPr lang="en-US" altLang="en-US" dirty="0">
              <a:solidFill>
                <a:srgbClr val="C00000"/>
              </a:solidFill>
            </a:endParaRPr>
          </a:p>
        </p:txBody>
      </p:sp>
      <p:pic>
        <p:nvPicPr>
          <p:cNvPr id="3" name="Picture 2">
            <a:extLst>
              <a:ext uri="{FF2B5EF4-FFF2-40B4-BE49-F238E27FC236}">
                <a16:creationId xmlns="" xmlns:a16="http://schemas.microsoft.com/office/drawing/2014/main" id="{5FBFF7D7-87BE-42C2-A85B-59DFA2A845C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cSld>
  <p:clrMapOvr>
    <a:masterClrMapping/>
  </p:clrMapOvr>
  <p:transition spd="slow">
    <p:fade/>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030A0D"/>
        </a:solidFill>
        <a:effectLst/>
      </p:bgPr>
    </p:bg>
    <p:spTree>
      <p:nvGrpSpPr>
        <p:cNvPr id="1" name=""/>
        <p:cNvGrpSpPr/>
        <p:nvPr/>
      </p:nvGrpSpPr>
      <p:grpSpPr>
        <a:xfrm>
          <a:off x="0" y="0"/>
          <a:ext cx="0" cy="0"/>
          <a:chOff x="0" y="0"/>
          <a:chExt cx="0" cy="0"/>
        </a:xfrm>
      </p:grpSpPr>
      <p:pic>
        <p:nvPicPr>
          <p:cNvPr id="43417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4179" name="Text Box 3"/>
          <p:cNvSpPr txBox="1">
            <a:spLocks noChangeArrowheads="1"/>
          </p:cNvSpPr>
          <p:nvPr/>
        </p:nvSpPr>
        <p:spPr bwMode="auto">
          <a:xfrm>
            <a:off x="381000" y="304800"/>
            <a:ext cx="3657600" cy="5693866"/>
          </a:xfrm>
          <a:prstGeom prst="rect">
            <a:avLst/>
          </a:prstGeom>
          <a:solidFill>
            <a:schemeClr val="accent5">
              <a:alpha val="48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wrap="square">
            <a:spAutoFit/>
          </a:bodyPr>
          <a:lstStyle/>
          <a:p>
            <a:pPr>
              <a:spcBef>
                <a:spcPct val="50000"/>
              </a:spcBef>
            </a:pPr>
            <a:r>
              <a:rPr lang="en-US" altLang="en-US" sz="2800" b="1" dirty="0">
                <a:solidFill>
                  <a:schemeClr val="bg1"/>
                </a:solidFill>
                <a:latin typeface="Arial" panose="020B0604020202020204" pitchFamily="34" charset="0"/>
                <a:cs typeface="Arial" panose="020B0604020202020204" pitchFamily="34" charset="0"/>
              </a:rPr>
              <a:t>The Creator himself invites man to </a:t>
            </a:r>
            <a:br>
              <a:rPr lang="en-US" altLang="en-US" sz="2800" b="1" dirty="0">
                <a:solidFill>
                  <a:schemeClr val="bg1"/>
                </a:solidFill>
                <a:latin typeface="Arial" panose="020B0604020202020204" pitchFamily="34" charset="0"/>
                <a:cs typeface="Arial" panose="020B0604020202020204" pitchFamily="34" charset="0"/>
              </a:rPr>
            </a:br>
            <a:r>
              <a:rPr lang="en-US" altLang="en-US" sz="2800" b="1" dirty="0">
                <a:solidFill>
                  <a:schemeClr val="bg1"/>
                </a:solidFill>
                <a:latin typeface="Arial" panose="020B0604020202020204" pitchFamily="34" charset="0"/>
                <a:cs typeface="Arial" panose="020B0604020202020204" pitchFamily="34" charset="0"/>
              </a:rPr>
              <a:t>His feast days. </a:t>
            </a:r>
            <a:br>
              <a:rPr lang="en-US" altLang="en-US" sz="2800" b="1" dirty="0">
                <a:solidFill>
                  <a:schemeClr val="bg1"/>
                </a:solidFill>
                <a:latin typeface="Arial" panose="020B0604020202020204" pitchFamily="34" charset="0"/>
                <a:cs typeface="Arial" panose="020B0604020202020204" pitchFamily="34" charset="0"/>
              </a:rPr>
            </a:br>
            <a:r>
              <a:rPr lang="en-US" altLang="en-US" sz="2800" b="1" dirty="0">
                <a:solidFill>
                  <a:schemeClr val="bg1"/>
                </a:solidFill>
                <a:latin typeface="Arial" panose="020B0604020202020204" pitchFamily="34" charset="0"/>
                <a:cs typeface="Arial" panose="020B0604020202020204" pitchFamily="34" charset="0"/>
              </a:rPr>
              <a:t>He personally made the appointments - not the Jews, </a:t>
            </a:r>
            <a:br>
              <a:rPr lang="en-US" altLang="en-US" sz="2800" b="1" dirty="0">
                <a:solidFill>
                  <a:schemeClr val="bg1"/>
                </a:solidFill>
                <a:latin typeface="Arial" panose="020B0604020202020204" pitchFamily="34" charset="0"/>
                <a:cs typeface="Arial" panose="020B0604020202020204" pitchFamily="34" charset="0"/>
              </a:rPr>
            </a:br>
            <a:r>
              <a:rPr lang="en-US" altLang="en-US" sz="2800" b="1" dirty="0">
                <a:solidFill>
                  <a:schemeClr val="bg1"/>
                </a:solidFill>
                <a:latin typeface="Arial" panose="020B0604020202020204" pitchFamily="34" charset="0"/>
                <a:cs typeface="Arial" panose="020B0604020202020204" pitchFamily="34" charset="0"/>
              </a:rPr>
              <a:t>nor the Israelites, nor any other individual!  </a:t>
            </a:r>
            <a:br>
              <a:rPr lang="en-US" altLang="en-US" sz="2800" b="1" dirty="0">
                <a:solidFill>
                  <a:schemeClr val="bg1"/>
                </a:solidFill>
                <a:latin typeface="Arial" panose="020B0604020202020204" pitchFamily="34" charset="0"/>
                <a:cs typeface="Arial" panose="020B0604020202020204" pitchFamily="34" charset="0"/>
              </a:rPr>
            </a:br>
            <a:r>
              <a:rPr lang="en-US" altLang="en-US" sz="2800" b="1" dirty="0">
                <a:solidFill>
                  <a:schemeClr val="bg1"/>
                </a:solidFill>
                <a:latin typeface="Arial" panose="020B0604020202020204" pitchFamily="34" charset="0"/>
                <a:cs typeface="Arial" panose="020B0604020202020204" pitchFamily="34" charset="0"/>
              </a:rPr>
              <a:t>And He expects man to come </a:t>
            </a:r>
            <a:br>
              <a:rPr lang="en-US" altLang="en-US" sz="2800" b="1" dirty="0">
                <a:solidFill>
                  <a:schemeClr val="bg1"/>
                </a:solidFill>
                <a:latin typeface="Arial" panose="020B0604020202020204" pitchFamily="34" charset="0"/>
                <a:cs typeface="Arial" panose="020B0604020202020204" pitchFamily="34" charset="0"/>
              </a:rPr>
            </a:br>
            <a:r>
              <a:rPr lang="en-US" altLang="en-US" sz="2800" b="1" dirty="0">
                <a:solidFill>
                  <a:schemeClr val="bg1"/>
                </a:solidFill>
                <a:latin typeface="Arial" panose="020B0604020202020204" pitchFamily="34" charset="0"/>
                <a:cs typeface="Arial" panose="020B0604020202020204" pitchFamily="34" charset="0"/>
              </a:rPr>
              <a:t>to these appointments! </a:t>
            </a:r>
          </a:p>
        </p:txBody>
      </p:sp>
      <p:sp>
        <p:nvSpPr>
          <p:cNvPr id="2" name="Slide Number Placeholder 1">
            <a:extLst>
              <a:ext uri="{FF2B5EF4-FFF2-40B4-BE49-F238E27FC236}">
                <a16:creationId xmlns="" xmlns:a16="http://schemas.microsoft.com/office/drawing/2014/main" id="{F6FF9C98-B9B6-4AAF-A7FD-346E7C342498}"/>
              </a:ext>
            </a:extLst>
          </p:cNvPr>
          <p:cNvSpPr>
            <a:spLocks noGrp="1"/>
          </p:cNvSpPr>
          <p:nvPr>
            <p:ph type="sldNum" sz="quarter" idx="12"/>
          </p:nvPr>
        </p:nvSpPr>
        <p:spPr/>
        <p:txBody>
          <a:bodyPr/>
          <a:lstStyle/>
          <a:p>
            <a:fld id="{214F318F-8B32-4EF7-8BDF-4015FEE59EFA}" type="slidenum">
              <a:rPr lang="en-US" altLang="en-US" smtClean="0"/>
              <a:pPr/>
              <a:t>87</a:t>
            </a:fld>
            <a:endParaRPr lang="en-US" altLang="en-US"/>
          </a:p>
        </p:txBody>
      </p:sp>
      <p:pic>
        <p:nvPicPr>
          <p:cNvPr id="3" name="Picture 2">
            <a:extLst>
              <a:ext uri="{FF2B5EF4-FFF2-40B4-BE49-F238E27FC236}">
                <a16:creationId xmlns="" xmlns:a16="http://schemas.microsoft.com/office/drawing/2014/main" id="{22898233-D490-4011-9F96-9BB3BF91BAB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
        <p:nvSpPr>
          <p:cNvPr id="6" name="Text Box 3"/>
          <p:cNvSpPr txBox="1">
            <a:spLocks noChangeArrowheads="1"/>
          </p:cNvSpPr>
          <p:nvPr/>
        </p:nvSpPr>
        <p:spPr bwMode="auto">
          <a:xfrm>
            <a:off x="5562600" y="5867400"/>
            <a:ext cx="4699000" cy="523220"/>
          </a:xfrm>
          <a:prstGeom prst="rect">
            <a:avLst/>
          </a:prstGeom>
          <a:solidFill>
            <a:schemeClr val="accent5">
              <a:alpha val="48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wrap="square">
            <a:spAutoFit/>
          </a:bodyPr>
          <a:lstStyle/>
          <a:p>
            <a:pPr>
              <a:spcBef>
                <a:spcPct val="50000"/>
              </a:spcBef>
            </a:pPr>
            <a:r>
              <a:rPr lang="en-US" altLang="en-US" sz="2800" b="1" dirty="0">
                <a:solidFill>
                  <a:schemeClr val="bg1"/>
                </a:solidFill>
                <a:latin typeface="Arial" panose="020B0604020202020204" pitchFamily="34" charset="0"/>
                <a:cs typeface="Arial" panose="020B0604020202020204" pitchFamily="34" charset="0"/>
              </a:rPr>
              <a:t>Has He a right to do so?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010101"/>
        </a:solidFill>
        <a:effectLst/>
      </p:bgPr>
    </p:bg>
    <p:spTree>
      <p:nvGrpSpPr>
        <p:cNvPr id="1" name=""/>
        <p:cNvGrpSpPr/>
        <p:nvPr/>
      </p:nvGrpSpPr>
      <p:grpSpPr>
        <a:xfrm>
          <a:off x="0" y="0"/>
          <a:ext cx="0" cy="0"/>
          <a:chOff x="0" y="0"/>
          <a:chExt cx="0" cy="0"/>
        </a:xfrm>
      </p:grpSpPr>
      <p:pic>
        <p:nvPicPr>
          <p:cNvPr id="4433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71799" y="8467"/>
            <a:ext cx="923713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3395" name="Text Box 3"/>
          <p:cNvSpPr txBox="1">
            <a:spLocks noChangeArrowheads="1"/>
          </p:cNvSpPr>
          <p:nvPr/>
        </p:nvSpPr>
        <p:spPr bwMode="auto">
          <a:xfrm>
            <a:off x="381000" y="380999"/>
            <a:ext cx="3200400" cy="2554545"/>
          </a:xfrm>
          <a:prstGeom prst="rect">
            <a:avLst/>
          </a:prstGeom>
          <a:solidFill>
            <a:srgbClr val="CC0066">
              <a:alpha val="55686"/>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a:spAutoFit/>
          </a:bodyPr>
          <a:lstStyle/>
          <a:p>
            <a:pPr>
              <a:spcBef>
                <a:spcPct val="50000"/>
              </a:spcBef>
            </a:pPr>
            <a:r>
              <a:rPr lang="en-US" altLang="en-US" sz="3200" b="1" dirty="0">
                <a:solidFill>
                  <a:schemeClr val="bg1"/>
                </a:solidFill>
                <a:latin typeface="Arial" panose="020B0604020202020204" pitchFamily="34" charset="0"/>
                <a:cs typeface="Arial" panose="020B0604020202020204" pitchFamily="34" charset="0"/>
              </a:rPr>
              <a:t>Over and over again we can read the words of the Bible saying:</a:t>
            </a:r>
          </a:p>
        </p:txBody>
      </p:sp>
      <p:sp>
        <p:nvSpPr>
          <p:cNvPr id="443396" name="WordArt 4"/>
          <p:cNvSpPr>
            <a:spLocks noChangeArrowheads="1" noChangeShapeType="1" noTextEdit="1"/>
          </p:cNvSpPr>
          <p:nvPr/>
        </p:nvSpPr>
        <p:spPr bwMode="auto">
          <a:xfrm>
            <a:off x="2905820" y="5472185"/>
            <a:ext cx="7315200" cy="91339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48785"/>
              </a:avLst>
            </a:prstTxWarp>
            <a:scene3d>
              <a:camera prst="orthographicFront"/>
              <a:lightRig rig="threePt" dir="t"/>
            </a:scene3d>
            <a:sp3d extrusionH="57150">
              <a:bevelT w="38100" h="38100"/>
            </a:sp3d>
          </a:bodyPr>
          <a:lstStyle/>
          <a:p>
            <a:r>
              <a:rPr lang="en-US" sz="3600" kern="10" dirty="0">
                <a:ln w="9525">
                  <a:solidFill>
                    <a:srgbClr val="000000"/>
                  </a:solidFill>
                  <a:round/>
                  <a:headEnd/>
                  <a:tailEnd/>
                </a:ln>
                <a:solidFill>
                  <a:srgbClr val="FFFFFF"/>
                </a:solidFill>
                <a:latin typeface="Arial Black" panose="020B0A04020102020204" pitchFamily="34" charset="0"/>
              </a:rPr>
              <a:t>These are </a:t>
            </a:r>
            <a:r>
              <a:rPr lang="en-US" sz="3600" u="sng" kern="10" dirty="0">
                <a:ln w="9525">
                  <a:solidFill>
                    <a:srgbClr val="000000"/>
                  </a:solidFill>
                  <a:round/>
                  <a:headEnd/>
                  <a:tailEnd/>
                </a:ln>
                <a:solidFill>
                  <a:srgbClr val="00FF00"/>
                </a:solidFill>
                <a:latin typeface="Arial Black" panose="020B0A04020102020204" pitchFamily="34" charset="0"/>
              </a:rPr>
              <a:t>MY</a:t>
            </a:r>
            <a:r>
              <a:rPr lang="en-US" sz="3600" kern="10" dirty="0">
                <a:ln w="9525">
                  <a:solidFill>
                    <a:srgbClr val="000000"/>
                  </a:solidFill>
                  <a:round/>
                  <a:headEnd/>
                  <a:tailEnd/>
                </a:ln>
                <a:solidFill>
                  <a:srgbClr val="FFFFFF"/>
                </a:solidFill>
                <a:latin typeface="Arial Black" panose="020B0A04020102020204" pitchFamily="34" charset="0"/>
              </a:rPr>
              <a:t> feasts!</a:t>
            </a:r>
          </a:p>
        </p:txBody>
      </p:sp>
      <p:sp>
        <p:nvSpPr>
          <p:cNvPr id="2" name="Slide Number Placeholder 1">
            <a:extLst>
              <a:ext uri="{FF2B5EF4-FFF2-40B4-BE49-F238E27FC236}">
                <a16:creationId xmlns="" xmlns:a16="http://schemas.microsoft.com/office/drawing/2014/main" id="{F978A114-588D-44A0-A539-64B97734146D}"/>
              </a:ext>
            </a:extLst>
          </p:cNvPr>
          <p:cNvSpPr>
            <a:spLocks noGrp="1"/>
          </p:cNvSpPr>
          <p:nvPr>
            <p:ph type="sldNum" sz="quarter" idx="12"/>
          </p:nvPr>
        </p:nvSpPr>
        <p:spPr/>
        <p:txBody>
          <a:bodyPr/>
          <a:lstStyle/>
          <a:p>
            <a:fld id="{214F318F-8B32-4EF7-8BDF-4015FEE59EFA}" type="slidenum">
              <a:rPr lang="en-US" altLang="en-US" smtClean="0"/>
              <a:pPr/>
              <a:t>88</a:t>
            </a:fld>
            <a:endParaRPr lang="en-US" altLang="en-US"/>
          </a:p>
        </p:txBody>
      </p:sp>
      <p:pic>
        <p:nvPicPr>
          <p:cNvPr id="3" name="Picture 2">
            <a:extLst>
              <a:ext uri="{FF2B5EF4-FFF2-40B4-BE49-F238E27FC236}">
                <a16:creationId xmlns="" xmlns:a16="http://schemas.microsoft.com/office/drawing/2014/main" id="{70895E2C-9667-4CE1-BFE1-3101D68271F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43396"/>
                                        </p:tgtEl>
                                        <p:attrNameLst>
                                          <p:attrName>style.visibility</p:attrName>
                                        </p:attrNameLst>
                                      </p:cBhvr>
                                      <p:to>
                                        <p:strVal val="visible"/>
                                      </p:to>
                                    </p:set>
                                    <p:animEffect transition="in" filter="wipe(down)">
                                      <p:cBhvr>
                                        <p:cTn id="7" dur="580">
                                          <p:stCondLst>
                                            <p:cond delay="0"/>
                                          </p:stCondLst>
                                        </p:cTn>
                                        <p:tgtEl>
                                          <p:spTgt spid="443396"/>
                                        </p:tgtEl>
                                      </p:cBhvr>
                                    </p:animEffect>
                                    <p:anim calcmode="lin" valueType="num">
                                      <p:cBhvr>
                                        <p:cTn id="8" dur="1822" tmFilter="0,0; 0.14,0.36; 0.43,0.73; 0.71,0.91; 1.0,1.0">
                                          <p:stCondLst>
                                            <p:cond delay="0"/>
                                          </p:stCondLst>
                                        </p:cTn>
                                        <p:tgtEl>
                                          <p:spTgt spid="44339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4339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4339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4339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43396"/>
                                        </p:tgtEl>
                                        <p:attrNameLst>
                                          <p:attrName>ppt_y</p:attrName>
                                        </p:attrNameLst>
                                      </p:cBhvr>
                                      <p:tavLst>
                                        <p:tav tm="0" fmla="#ppt_y-sin(pi*$)/81">
                                          <p:val>
                                            <p:fltVal val="0"/>
                                          </p:val>
                                        </p:tav>
                                        <p:tav tm="100000">
                                          <p:val>
                                            <p:fltVal val="1"/>
                                          </p:val>
                                        </p:tav>
                                      </p:tavLst>
                                    </p:anim>
                                    <p:animScale>
                                      <p:cBhvr>
                                        <p:cTn id="13" dur="26">
                                          <p:stCondLst>
                                            <p:cond delay="650"/>
                                          </p:stCondLst>
                                        </p:cTn>
                                        <p:tgtEl>
                                          <p:spTgt spid="443396"/>
                                        </p:tgtEl>
                                      </p:cBhvr>
                                      <p:to x="100000" y="60000"/>
                                    </p:animScale>
                                    <p:animScale>
                                      <p:cBhvr>
                                        <p:cTn id="14" dur="166" decel="50000">
                                          <p:stCondLst>
                                            <p:cond delay="676"/>
                                          </p:stCondLst>
                                        </p:cTn>
                                        <p:tgtEl>
                                          <p:spTgt spid="443396"/>
                                        </p:tgtEl>
                                      </p:cBhvr>
                                      <p:to x="100000" y="100000"/>
                                    </p:animScale>
                                    <p:animScale>
                                      <p:cBhvr>
                                        <p:cTn id="15" dur="26">
                                          <p:stCondLst>
                                            <p:cond delay="1312"/>
                                          </p:stCondLst>
                                        </p:cTn>
                                        <p:tgtEl>
                                          <p:spTgt spid="443396"/>
                                        </p:tgtEl>
                                      </p:cBhvr>
                                      <p:to x="100000" y="80000"/>
                                    </p:animScale>
                                    <p:animScale>
                                      <p:cBhvr>
                                        <p:cTn id="16" dur="166" decel="50000">
                                          <p:stCondLst>
                                            <p:cond delay="1338"/>
                                          </p:stCondLst>
                                        </p:cTn>
                                        <p:tgtEl>
                                          <p:spTgt spid="443396"/>
                                        </p:tgtEl>
                                      </p:cBhvr>
                                      <p:to x="100000" y="100000"/>
                                    </p:animScale>
                                    <p:animScale>
                                      <p:cBhvr>
                                        <p:cTn id="17" dur="26">
                                          <p:stCondLst>
                                            <p:cond delay="1642"/>
                                          </p:stCondLst>
                                        </p:cTn>
                                        <p:tgtEl>
                                          <p:spTgt spid="443396"/>
                                        </p:tgtEl>
                                      </p:cBhvr>
                                      <p:to x="100000" y="90000"/>
                                    </p:animScale>
                                    <p:animScale>
                                      <p:cBhvr>
                                        <p:cTn id="18" dur="166" decel="50000">
                                          <p:stCondLst>
                                            <p:cond delay="1668"/>
                                          </p:stCondLst>
                                        </p:cTn>
                                        <p:tgtEl>
                                          <p:spTgt spid="443396"/>
                                        </p:tgtEl>
                                      </p:cBhvr>
                                      <p:to x="100000" y="100000"/>
                                    </p:animScale>
                                    <p:animScale>
                                      <p:cBhvr>
                                        <p:cTn id="19" dur="26">
                                          <p:stCondLst>
                                            <p:cond delay="1808"/>
                                          </p:stCondLst>
                                        </p:cTn>
                                        <p:tgtEl>
                                          <p:spTgt spid="443396"/>
                                        </p:tgtEl>
                                      </p:cBhvr>
                                      <p:to x="100000" y="95000"/>
                                    </p:animScale>
                                    <p:animScale>
                                      <p:cBhvr>
                                        <p:cTn id="20" dur="166" decel="50000">
                                          <p:stCondLst>
                                            <p:cond delay="1834"/>
                                          </p:stCondLst>
                                        </p:cTn>
                                        <p:tgtEl>
                                          <p:spTgt spid="44339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39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600200"/>
            <a:ext cx="9144000" cy="403187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200" dirty="0">
                <a:latin typeface="Arial" panose="020B0604020202020204" pitchFamily="34" charset="0"/>
                <a:cs typeface="Arial" panose="020B0604020202020204" pitchFamily="34" charset="0"/>
              </a:rPr>
              <a:t>Yahuwah calls the new Months and the yearly feast days </a:t>
            </a:r>
            <a:r>
              <a:rPr lang="en-US" sz="3200" b="1" dirty="0">
                <a:latin typeface="Arial" panose="020B0604020202020204" pitchFamily="34" charset="0"/>
                <a:cs typeface="Arial" panose="020B0604020202020204" pitchFamily="34" charset="0"/>
              </a:rPr>
              <a:t>“</a:t>
            </a:r>
            <a:r>
              <a:rPr lang="en-US" sz="3200" b="1" u="sng" dirty="0">
                <a:solidFill>
                  <a:srgbClr val="FF0000"/>
                </a:solidFill>
                <a:latin typeface="Arial" panose="020B0604020202020204" pitchFamily="34" charset="0"/>
                <a:cs typeface="Arial" panose="020B0604020202020204" pitchFamily="34" charset="0"/>
              </a:rPr>
              <a:t>Your</a:t>
            </a:r>
            <a:r>
              <a:rPr lang="en-US" sz="3200" b="1" dirty="0">
                <a:solidFill>
                  <a:srgbClr val="FF0000"/>
                </a:solidFill>
                <a:latin typeface="Arial" panose="020B0604020202020204" pitchFamily="34" charset="0"/>
                <a:cs typeface="Arial" panose="020B0604020202020204" pitchFamily="34" charset="0"/>
              </a:rPr>
              <a:t> new Months,</a:t>
            </a:r>
            <a:r>
              <a:rPr lang="en-US" sz="3200" b="1" dirty="0">
                <a:latin typeface="Arial" panose="020B0604020202020204" pitchFamily="34" charset="0"/>
                <a:cs typeface="Arial" panose="020B0604020202020204" pitchFamily="34" charset="0"/>
              </a:rPr>
              <a:t> </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y</a:t>
            </a:r>
            <a:r>
              <a:rPr lang="en-US" sz="3200" b="1" u="sng" dirty="0">
                <a:latin typeface="Arial" panose="020B0604020202020204" pitchFamily="34" charset="0"/>
                <a:cs typeface="Arial" panose="020B0604020202020204" pitchFamily="34" charset="0"/>
              </a:rPr>
              <a:t>our</a:t>
            </a:r>
            <a:r>
              <a:rPr lang="en-US" sz="3200" b="1" dirty="0">
                <a:latin typeface="Arial" panose="020B0604020202020204" pitchFamily="34" charset="0"/>
                <a:cs typeface="Arial" panose="020B0604020202020204" pitchFamily="34" charset="0"/>
              </a:rPr>
              <a:t> appointed feasts etc.”</a:t>
            </a:r>
          </a:p>
          <a:p>
            <a:r>
              <a:rPr lang="en-US" sz="3200" dirty="0">
                <a:latin typeface="Arial" panose="020B0604020202020204" pitchFamily="34" charset="0"/>
                <a:cs typeface="Arial" panose="020B0604020202020204" pitchFamily="34" charset="0"/>
              </a:rPr>
              <a:t>We have some examples in Isaiah 1:13-14;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Amos 5:21; Amos 8:10; Malachi </a:t>
            </a:r>
            <a:r>
              <a:rPr lang="en-US" sz="3200" dirty="0" smtClean="0">
                <a:latin typeface="Arial" panose="020B0604020202020204" pitchFamily="34" charset="0"/>
                <a:cs typeface="Arial" panose="020B0604020202020204" pitchFamily="34" charset="0"/>
              </a:rPr>
              <a:t>2:3.</a:t>
            </a:r>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Is there a contradiction here?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Aren’t all of these His appointments?</a:t>
            </a:r>
          </a:p>
          <a:p>
            <a:r>
              <a:rPr lang="en-US" sz="3200" b="1" dirty="0">
                <a:solidFill>
                  <a:srgbClr val="FF0000"/>
                </a:solidFill>
                <a:latin typeface="Arial" panose="020B0604020202020204" pitchFamily="34" charset="0"/>
                <a:cs typeface="Arial" panose="020B0604020202020204" pitchFamily="34" charset="0"/>
              </a:rPr>
              <a:t>Why the change from “My” to “yours”?</a:t>
            </a:r>
          </a:p>
        </p:txBody>
      </p:sp>
      <p:sp>
        <p:nvSpPr>
          <p:cNvPr id="3" name="TextBox 2"/>
          <p:cNvSpPr txBox="1"/>
          <p:nvPr/>
        </p:nvSpPr>
        <p:spPr>
          <a:xfrm>
            <a:off x="762000" y="685800"/>
            <a:ext cx="9144000" cy="523220"/>
          </a:xfrm>
          <a:prstGeom prst="rect">
            <a:avLst/>
          </a:prstGeom>
          <a:scene3d>
            <a:camera prst="orthographicFront"/>
            <a:lightRig rig="threePt" dir="t"/>
          </a:scene3d>
          <a:sp3d>
            <a:bevelT w="152400" h="50800" prst="softRound"/>
          </a:sp3d>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800" b="1" dirty="0">
                <a:latin typeface="Arial" panose="020B0604020202020204" pitchFamily="34" charset="0"/>
                <a:cs typeface="Arial" panose="020B0604020202020204" pitchFamily="34" charset="0"/>
              </a:rPr>
              <a:t>However, there are places listed in the Bible when …</a:t>
            </a:r>
          </a:p>
        </p:txBody>
      </p:sp>
      <p:sp>
        <p:nvSpPr>
          <p:cNvPr id="4" name="Slide Number Placeholder 3">
            <a:extLst>
              <a:ext uri="{FF2B5EF4-FFF2-40B4-BE49-F238E27FC236}">
                <a16:creationId xmlns="" xmlns:a16="http://schemas.microsoft.com/office/drawing/2014/main" id="{42EA5C9F-26D0-45CB-B81D-37FEBD003DC3}"/>
              </a:ext>
            </a:extLst>
          </p:cNvPr>
          <p:cNvSpPr>
            <a:spLocks noGrp="1"/>
          </p:cNvSpPr>
          <p:nvPr>
            <p:ph type="sldNum" sz="quarter" idx="12"/>
          </p:nvPr>
        </p:nvSpPr>
        <p:spPr/>
        <p:txBody>
          <a:bodyPr/>
          <a:lstStyle/>
          <a:p>
            <a:fld id="{BC18696F-0E6D-4F5A-8133-480FA71C1165}" type="slidenum">
              <a:rPr lang="en-US" altLang="en-US" smtClean="0"/>
              <a:pPr/>
              <a:t>89</a:t>
            </a:fld>
            <a:endParaRPr lang="en-US" altLang="en-US"/>
          </a:p>
        </p:txBody>
      </p:sp>
      <p:pic>
        <p:nvPicPr>
          <p:cNvPr id="6" name="Picture 5">
            <a:extLst>
              <a:ext uri="{FF2B5EF4-FFF2-40B4-BE49-F238E27FC236}">
                <a16:creationId xmlns="" xmlns:a16="http://schemas.microsoft.com/office/drawing/2014/main" id="{56941D24-B451-4A23-A21E-5EF5615B40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pic>
        <p:nvPicPr>
          <p:cNvPr id="2050" name="Picture 2" descr="C:\Users\Rae\Desktop\Edit Tschoepe for CCC\2. Galatians &amp; Beggerly Elements\questions4.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540750" y="3352799"/>
            <a:ext cx="3651250" cy="29960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50A0D"/>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32" y="22579"/>
            <a:ext cx="12086168" cy="4876800"/>
          </a:xfrm>
          <a:prstGeom prst="rect">
            <a:avLst/>
          </a:prstGeom>
        </p:spPr>
      </p:pic>
      <p:sp>
        <p:nvSpPr>
          <p:cNvPr id="3" name="TextBox 2"/>
          <p:cNvSpPr txBox="1"/>
          <p:nvPr/>
        </p:nvSpPr>
        <p:spPr>
          <a:xfrm>
            <a:off x="838200" y="685800"/>
            <a:ext cx="7010400" cy="584775"/>
          </a:xfrm>
          <a:prstGeom prst="rect">
            <a:avLst/>
          </a:prstGeom>
          <a:noFill/>
        </p:spPr>
        <p:txBody>
          <a:bodyPr wrap="square" rtlCol="0">
            <a:spAutoFit/>
          </a:bodyPr>
          <a:lstStyle/>
          <a:p>
            <a:r>
              <a:rPr lang="en-US" sz="3200" b="1" dirty="0">
                <a:solidFill>
                  <a:schemeClr val="bg1"/>
                </a:solidFill>
              </a:rPr>
              <a:t>Let’s turn to Galatians 4:8-11</a:t>
            </a:r>
          </a:p>
        </p:txBody>
      </p:sp>
      <p:sp>
        <p:nvSpPr>
          <p:cNvPr id="5" name="TextBox 4"/>
          <p:cNvSpPr txBox="1"/>
          <p:nvPr/>
        </p:nvSpPr>
        <p:spPr>
          <a:xfrm>
            <a:off x="1143000" y="1447800"/>
            <a:ext cx="6096000" cy="4832092"/>
          </a:xfrm>
          <a:prstGeom prst="rect">
            <a:avLst/>
          </a:prstGeom>
          <a:noFill/>
        </p:spPr>
        <p:txBody>
          <a:bodyPr wrap="square" rtlCol="0">
            <a:spAutoFit/>
          </a:bodyPr>
          <a:lstStyle/>
          <a:p>
            <a:r>
              <a:rPr lang="en-US" sz="2800" dirty="0">
                <a:solidFill>
                  <a:schemeClr val="bg1"/>
                </a:solidFill>
              </a:rPr>
              <a:t>8. “Howbeit then, when ye knew not God (Elohim), ye did service unto them which by nature </a:t>
            </a:r>
            <a:br>
              <a:rPr lang="en-US" sz="2800" dirty="0">
                <a:solidFill>
                  <a:schemeClr val="bg1"/>
                </a:solidFill>
              </a:rPr>
            </a:br>
            <a:r>
              <a:rPr lang="en-US" sz="2800" dirty="0">
                <a:solidFill>
                  <a:schemeClr val="bg1"/>
                </a:solidFill>
              </a:rPr>
              <a:t>are no gods.</a:t>
            </a:r>
          </a:p>
          <a:p>
            <a:r>
              <a:rPr lang="en-US" sz="2800" dirty="0">
                <a:solidFill>
                  <a:schemeClr val="bg1"/>
                </a:solidFill>
              </a:rPr>
              <a:t>9.  But now, after that ye have known God (Elohim), or rather are known of God (Elohim),  </a:t>
            </a:r>
            <a:r>
              <a:rPr lang="en-US" sz="2800" b="1" dirty="0">
                <a:solidFill>
                  <a:srgbClr val="FF0000"/>
                </a:solidFill>
                <a:effectLst>
                  <a:glow rad="127000">
                    <a:schemeClr val="bg1"/>
                  </a:glow>
                </a:effectLst>
              </a:rPr>
              <a:t>how turn ye again to the weak and beggarly elements, whereunto ye desire again </a:t>
            </a:r>
            <a:br>
              <a:rPr lang="en-US" sz="2800" b="1" dirty="0">
                <a:solidFill>
                  <a:srgbClr val="FF0000"/>
                </a:solidFill>
                <a:effectLst>
                  <a:glow rad="127000">
                    <a:schemeClr val="bg1"/>
                  </a:glow>
                </a:effectLst>
              </a:rPr>
            </a:br>
            <a:r>
              <a:rPr lang="en-US" sz="2800" b="1" dirty="0">
                <a:solidFill>
                  <a:srgbClr val="FF0000"/>
                </a:solidFill>
                <a:effectLst>
                  <a:glow rad="127000">
                    <a:schemeClr val="bg1"/>
                  </a:glow>
                </a:effectLst>
              </a:rPr>
              <a:t>to be in </a:t>
            </a:r>
            <a:r>
              <a:rPr lang="en-US" sz="2800" b="1" dirty="0" smtClean="0">
                <a:solidFill>
                  <a:srgbClr val="FF0000"/>
                </a:solidFill>
                <a:effectLst>
                  <a:glow rad="127000">
                    <a:schemeClr val="bg1"/>
                  </a:glow>
                </a:effectLst>
              </a:rPr>
              <a:t>bondage</a:t>
            </a:r>
            <a:r>
              <a:rPr lang="en-US" sz="2800" dirty="0" smtClean="0">
                <a:solidFill>
                  <a:srgbClr val="FF0000"/>
                </a:solidFill>
                <a:effectLst>
                  <a:glow rad="127000">
                    <a:schemeClr val="bg1"/>
                  </a:glow>
                </a:effectLst>
              </a:rPr>
              <a:t>? </a:t>
            </a:r>
            <a:endParaRPr lang="en-US" sz="2800" dirty="0">
              <a:solidFill>
                <a:srgbClr val="FF0000"/>
              </a:solidFill>
              <a:effectLst>
                <a:glow rad="127000">
                  <a:schemeClr val="bg1"/>
                </a:glow>
              </a:effectLst>
            </a:endParaRPr>
          </a:p>
        </p:txBody>
      </p:sp>
      <p:sp>
        <p:nvSpPr>
          <p:cNvPr id="4" name="Slide Number Placeholder 3">
            <a:extLst>
              <a:ext uri="{FF2B5EF4-FFF2-40B4-BE49-F238E27FC236}">
                <a16:creationId xmlns="" xmlns:a16="http://schemas.microsoft.com/office/drawing/2014/main" id="{CF049C87-D98B-43E6-A473-CB43CB445A97}"/>
              </a:ext>
            </a:extLst>
          </p:cNvPr>
          <p:cNvSpPr>
            <a:spLocks noGrp="1"/>
          </p:cNvSpPr>
          <p:nvPr>
            <p:ph type="sldNum" sz="quarter" idx="12"/>
          </p:nvPr>
        </p:nvSpPr>
        <p:spPr/>
        <p:txBody>
          <a:bodyPr/>
          <a:lstStyle/>
          <a:p>
            <a:fld id="{61979510-E8D4-4E31-8606-3131D7CDED41}" type="slidenum">
              <a:rPr lang="en-US" altLang="en-US" smtClean="0"/>
              <a:pPr/>
              <a:t>9</a:t>
            </a:fld>
            <a:endParaRPr lang="en-US" altLang="en-US"/>
          </a:p>
        </p:txBody>
      </p:sp>
      <p:pic>
        <p:nvPicPr>
          <p:cNvPr id="7" name="Picture 6">
            <a:extLst>
              <a:ext uri="{FF2B5EF4-FFF2-40B4-BE49-F238E27FC236}">
                <a16:creationId xmlns="" xmlns:a16="http://schemas.microsoft.com/office/drawing/2014/main" id="{7350A231-0F06-4FC5-A2BE-08D207D0B21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extLst>
      <p:ext uri="{BB962C8B-B14F-4D97-AF65-F5344CB8AC3E}">
        <p14:creationId xmlns:p14="http://schemas.microsoft.com/office/powerpoint/2010/main" val="714586532"/>
      </p:ext>
    </p:extLst>
  </p:cSld>
  <p:clrMapOvr>
    <a:masterClrMapping/>
  </p:clrMapOvr>
  <p:transition spd="slow">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3100" y="914400"/>
            <a:ext cx="10820400" cy="507831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600" b="1" dirty="0">
                <a:solidFill>
                  <a:schemeClr val="accent1">
                    <a:lumMod val="75000"/>
                  </a:schemeClr>
                </a:solidFill>
                <a:latin typeface="Arial" panose="020B0604020202020204" pitchFamily="34" charset="0"/>
                <a:cs typeface="Arial" panose="020B0604020202020204" pitchFamily="34" charset="0"/>
              </a:rPr>
              <a:t>What caused the sudden change?</a:t>
            </a:r>
          </a:p>
          <a:p>
            <a:endParaRPr lang="en-US" sz="3600" b="1" dirty="0">
              <a:solidFill>
                <a:schemeClr val="tx1"/>
              </a:solidFill>
              <a:latin typeface="Arial" panose="020B0604020202020204" pitchFamily="34" charset="0"/>
              <a:cs typeface="Arial" panose="020B0604020202020204" pitchFamily="34" charset="0"/>
            </a:endParaRPr>
          </a:p>
          <a:p>
            <a:r>
              <a:rPr lang="en-US" sz="3600" b="1" dirty="0">
                <a:solidFill>
                  <a:schemeClr val="tx1"/>
                </a:solidFill>
                <a:latin typeface="Arial" panose="020B0604020202020204" pitchFamily="34" charset="0"/>
                <a:cs typeface="Arial" panose="020B0604020202020204" pitchFamily="34" charset="0"/>
              </a:rPr>
              <a:t> When Judah and Israel observed </a:t>
            </a:r>
            <a:br>
              <a:rPr lang="en-US" sz="3600" b="1" dirty="0">
                <a:solidFill>
                  <a:schemeClr val="tx1"/>
                </a:solidFill>
                <a:latin typeface="Arial" panose="020B0604020202020204" pitchFamily="34" charset="0"/>
                <a:cs typeface="Arial" panose="020B0604020202020204" pitchFamily="34" charset="0"/>
              </a:rPr>
            </a:br>
            <a:r>
              <a:rPr lang="en-US" sz="3600" b="1" dirty="0" err="1">
                <a:solidFill>
                  <a:schemeClr val="tx1"/>
                </a:solidFill>
                <a:latin typeface="Arial" panose="020B0604020202020204" pitchFamily="34" charset="0"/>
                <a:cs typeface="Arial" panose="020B0604020202020204" pitchFamily="34" charset="0"/>
              </a:rPr>
              <a:t>Yahuwah’s</a:t>
            </a:r>
            <a:r>
              <a:rPr lang="en-US" sz="3600" b="1" dirty="0">
                <a:solidFill>
                  <a:schemeClr val="tx1"/>
                </a:solidFill>
                <a:latin typeface="Arial" panose="020B0604020202020204" pitchFamily="34" charset="0"/>
                <a:cs typeface="Arial" panose="020B0604020202020204" pitchFamily="34" charset="0"/>
              </a:rPr>
              <a:t> feasts according to </a:t>
            </a:r>
            <a:br>
              <a:rPr lang="en-US" sz="3600" b="1" dirty="0">
                <a:solidFill>
                  <a:schemeClr val="tx1"/>
                </a:solidFill>
                <a:latin typeface="Arial" panose="020B0604020202020204" pitchFamily="34" charset="0"/>
                <a:cs typeface="Arial" panose="020B0604020202020204" pitchFamily="34" charset="0"/>
              </a:rPr>
            </a:br>
            <a:r>
              <a:rPr lang="en-US" sz="3600" b="1" dirty="0">
                <a:solidFill>
                  <a:schemeClr val="tx1"/>
                </a:solidFill>
                <a:latin typeface="Arial" panose="020B0604020202020204" pitchFamily="34" charset="0"/>
                <a:cs typeface="Arial" panose="020B0604020202020204" pitchFamily="34" charset="0"/>
              </a:rPr>
              <a:t>their man-made timetable </a:t>
            </a:r>
            <a:br>
              <a:rPr lang="en-US" sz="3600" b="1" dirty="0">
                <a:solidFill>
                  <a:schemeClr val="tx1"/>
                </a:solidFill>
                <a:latin typeface="Arial" panose="020B0604020202020204" pitchFamily="34" charset="0"/>
                <a:cs typeface="Arial" panose="020B0604020202020204" pitchFamily="34" charset="0"/>
              </a:rPr>
            </a:br>
            <a:r>
              <a:rPr lang="en-US" sz="3600" b="1" dirty="0">
                <a:solidFill>
                  <a:srgbClr val="FF0000"/>
                </a:solidFill>
                <a:latin typeface="Arial" panose="020B0604020202020204" pitchFamily="34" charset="0"/>
                <a:cs typeface="Arial" panose="020B0604020202020204" pitchFamily="34" charset="0"/>
              </a:rPr>
              <a:t>AND</a:t>
            </a:r>
            <a:r>
              <a:rPr lang="en-US" sz="3600" b="1" dirty="0">
                <a:solidFill>
                  <a:schemeClr val="tx1"/>
                </a:solidFill>
                <a:latin typeface="Arial" panose="020B0604020202020204" pitchFamily="34" charset="0"/>
                <a:cs typeface="Arial" panose="020B0604020202020204" pitchFamily="34" charset="0"/>
              </a:rPr>
              <a:t> the pagan moon calendar,  </a:t>
            </a:r>
            <a:br>
              <a:rPr lang="en-US" sz="3600" b="1" dirty="0">
                <a:solidFill>
                  <a:schemeClr val="tx1"/>
                </a:solidFill>
                <a:latin typeface="Arial" panose="020B0604020202020204" pitchFamily="34" charset="0"/>
                <a:cs typeface="Arial" panose="020B0604020202020204" pitchFamily="34" charset="0"/>
              </a:rPr>
            </a:br>
            <a:r>
              <a:rPr lang="en-US" sz="3600" b="1" dirty="0" err="1">
                <a:solidFill>
                  <a:schemeClr val="tx1"/>
                </a:solidFill>
                <a:latin typeface="Arial" panose="020B0604020202020204" pitchFamily="34" charset="0"/>
                <a:cs typeface="Arial" panose="020B0604020202020204" pitchFamily="34" charset="0"/>
              </a:rPr>
              <a:t>Yahuwah</a:t>
            </a:r>
            <a:r>
              <a:rPr lang="en-US" sz="3600" b="1" dirty="0">
                <a:solidFill>
                  <a:schemeClr val="tx1"/>
                </a:solidFill>
                <a:latin typeface="Arial" panose="020B0604020202020204" pitchFamily="34" charset="0"/>
                <a:cs typeface="Arial" panose="020B0604020202020204" pitchFamily="34" charset="0"/>
              </a:rPr>
              <a:t> refers to them as </a:t>
            </a:r>
            <a:r>
              <a:rPr lang="en-US" sz="3600" b="1" dirty="0">
                <a:solidFill>
                  <a:srgbClr val="FF0000"/>
                </a:solidFill>
                <a:latin typeface="Arial" panose="020B0604020202020204" pitchFamily="34" charset="0"/>
                <a:cs typeface="Arial" panose="020B0604020202020204" pitchFamily="34" charset="0"/>
              </a:rPr>
              <a:t>“Your feasts.”</a:t>
            </a:r>
          </a:p>
          <a:p>
            <a:r>
              <a:rPr lang="en-US" sz="3600" b="1" dirty="0">
                <a:solidFill>
                  <a:srgbClr val="FF0000"/>
                </a:solidFill>
                <a:latin typeface="Arial" panose="020B0604020202020204" pitchFamily="34" charset="0"/>
                <a:cs typeface="Arial" panose="020B0604020202020204" pitchFamily="34" charset="0"/>
              </a:rPr>
              <a:t> </a:t>
            </a:r>
            <a:br>
              <a:rPr lang="en-US" sz="3600" b="1" dirty="0">
                <a:solidFill>
                  <a:srgbClr val="FF0000"/>
                </a:solidFill>
                <a:latin typeface="Arial" panose="020B0604020202020204" pitchFamily="34" charset="0"/>
                <a:cs typeface="Arial" panose="020B0604020202020204" pitchFamily="34" charset="0"/>
              </a:rPr>
            </a:br>
            <a:r>
              <a:rPr lang="en-US" sz="3600" b="1" dirty="0">
                <a:solidFill>
                  <a:schemeClr val="tx1"/>
                </a:solidFill>
                <a:latin typeface="Arial" panose="020B0604020202020204" pitchFamily="34" charset="0"/>
                <a:cs typeface="Arial" panose="020B0604020202020204" pitchFamily="34" charset="0"/>
              </a:rPr>
              <a:t>Doing this, they separated themselves from HIM!</a:t>
            </a:r>
          </a:p>
        </p:txBody>
      </p:sp>
      <p:sp>
        <p:nvSpPr>
          <p:cNvPr id="3" name="Slide Number Placeholder 2">
            <a:extLst>
              <a:ext uri="{FF2B5EF4-FFF2-40B4-BE49-F238E27FC236}">
                <a16:creationId xmlns="" xmlns:a16="http://schemas.microsoft.com/office/drawing/2014/main" id="{E98D95B1-146F-4C34-BC89-6D45D03F5C06}"/>
              </a:ext>
            </a:extLst>
          </p:cNvPr>
          <p:cNvSpPr>
            <a:spLocks noGrp="1"/>
          </p:cNvSpPr>
          <p:nvPr>
            <p:ph type="sldNum" sz="quarter" idx="12"/>
          </p:nvPr>
        </p:nvSpPr>
        <p:spPr/>
        <p:txBody>
          <a:bodyPr/>
          <a:lstStyle/>
          <a:p>
            <a:fld id="{BC18696F-0E6D-4F5A-8133-480FA71C1165}" type="slidenum">
              <a:rPr lang="en-US" altLang="en-US" smtClean="0"/>
              <a:pPr/>
              <a:t>90</a:t>
            </a:fld>
            <a:endParaRPr lang="en-US" altLang="en-US"/>
          </a:p>
        </p:txBody>
      </p:sp>
      <p:pic>
        <p:nvPicPr>
          <p:cNvPr id="5" name="Picture 4">
            <a:extLst>
              <a:ext uri="{FF2B5EF4-FFF2-40B4-BE49-F238E27FC236}">
                <a16:creationId xmlns="" xmlns:a16="http://schemas.microsoft.com/office/drawing/2014/main" id="{10D3EE9A-65F0-448C-BF10-5253BB6D51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extLst>
      <p:ext uri="{BB962C8B-B14F-4D97-AF65-F5344CB8AC3E}">
        <p14:creationId xmlns:p14="http://schemas.microsoft.com/office/powerpoint/2010/main" val="829713549"/>
      </p:ext>
    </p:extLst>
  </p:cSld>
  <p:clrMapOvr>
    <a:masterClrMapping/>
  </p:clrMapOvr>
  <p:transition spd="slow">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41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2419" name="Text Box 3"/>
          <p:cNvSpPr txBox="1">
            <a:spLocks noChangeArrowheads="1"/>
          </p:cNvSpPr>
          <p:nvPr/>
        </p:nvSpPr>
        <p:spPr bwMode="auto">
          <a:xfrm>
            <a:off x="2057400" y="2438403"/>
            <a:ext cx="82296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rPr>
              <a:t>When we are doing </a:t>
            </a:r>
            <a:r>
              <a:rPr lang="en-US" altLang="en-US" sz="3200" b="1" u="sng" dirty="0">
                <a:solidFill>
                  <a:schemeClr val="bg1"/>
                </a:solidFill>
              </a:rPr>
              <a:t>our own</a:t>
            </a:r>
            <a:r>
              <a:rPr lang="en-US" altLang="en-US" sz="3200" b="1" dirty="0">
                <a:solidFill>
                  <a:schemeClr val="bg1"/>
                </a:solidFill>
              </a:rPr>
              <a:t> thing</a:t>
            </a:r>
            <a:r>
              <a:rPr lang="en-US" altLang="en-US" sz="3200" dirty="0">
                <a:solidFill>
                  <a:schemeClr val="bg1"/>
                </a:solidFill>
              </a:rPr>
              <a:t>; when we follow </a:t>
            </a:r>
            <a:r>
              <a:rPr lang="en-US" altLang="en-US" sz="3200" b="1" u="sng" dirty="0">
                <a:solidFill>
                  <a:schemeClr val="bg1"/>
                </a:solidFill>
              </a:rPr>
              <a:t>our own</a:t>
            </a:r>
            <a:r>
              <a:rPr lang="en-US" altLang="en-US" sz="3200" dirty="0">
                <a:solidFill>
                  <a:schemeClr val="bg1"/>
                </a:solidFill>
              </a:rPr>
              <a:t> timetable, and follow our own course, ….</a:t>
            </a:r>
          </a:p>
        </p:txBody>
      </p:sp>
      <p:sp>
        <p:nvSpPr>
          <p:cNvPr id="2" name="Slide Number Placeholder 1">
            <a:extLst>
              <a:ext uri="{FF2B5EF4-FFF2-40B4-BE49-F238E27FC236}">
                <a16:creationId xmlns="" xmlns:a16="http://schemas.microsoft.com/office/drawing/2014/main" id="{24CF9FE4-7F78-43F3-9C36-F1B5C58107FA}"/>
              </a:ext>
            </a:extLst>
          </p:cNvPr>
          <p:cNvSpPr>
            <a:spLocks noGrp="1"/>
          </p:cNvSpPr>
          <p:nvPr>
            <p:ph type="sldNum" sz="quarter" idx="12"/>
          </p:nvPr>
        </p:nvSpPr>
        <p:spPr/>
        <p:txBody>
          <a:bodyPr/>
          <a:lstStyle/>
          <a:p>
            <a:fld id="{61979510-E8D4-4E31-8606-3131D7CDED41}" type="slidenum">
              <a:rPr lang="en-US" altLang="en-US" smtClean="0">
                <a:solidFill>
                  <a:srgbClr val="FFFF00"/>
                </a:solidFill>
              </a:rPr>
              <a:pPr/>
              <a:t>91</a:t>
            </a:fld>
            <a:endParaRPr lang="en-US" altLang="en-US" dirty="0">
              <a:solidFill>
                <a:srgbClr val="FFFF00"/>
              </a:solidFill>
            </a:endParaRPr>
          </a:p>
        </p:txBody>
      </p:sp>
      <p:pic>
        <p:nvPicPr>
          <p:cNvPr id="3" name="Picture 2">
            <a:extLst>
              <a:ext uri="{FF2B5EF4-FFF2-40B4-BE49-F238E27FC236}">
                <a16:creationId xmlns="" xmlns:a16="http://schemas.microsoft.com/office/drawing/2014/main" id="{B6ABDC36-0D7E-4B38-AC17-B31EFC7347C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cSld>
  <p:clrMapOvr>
    <a:masterClrMapping/>
  </p:clrMapOvr>
  <p:transition spd="slow">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4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3443" name="Text Box 3"/>
          <p:cNvSpPr txBox="1">
            <a:spLocks noChangeArrowheads="1"/>
          </p:cNvSpPr>
          <p:nvPr/>
        </p:nvSpPr>
        <p:spPr bwMode="auto">
          <a:xfrm>
            <a:off x="1447800" y="2286000"/>
            <a:ext cx="8991600" cy="233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3200" b="1" dirty="0">
                <a:solidFill>
                  <a:schemeClr val="bg1"/>
                </a:solidFill>
              </a:rPr>
              <a:t>… then it is no longer Yahuwah’s Sabbath and feasts, </a:t>
            </a:r>
            <a:br>
              <a:rPr lang="en-US" altLang="en-US" sz="3200" b="1" dirty="0">
                <a:solidFill>
                  <a:schemeClr val="bg1"/>
                </a:solidFill>
              </a:rPr>
            </a:br>
            <a:r>
              <a:rPr lang="en-US" altLang="en-US" sz="3200" b="1" dirty="0">
                <a:solidFill>
                  <a:schemeClr val="bg1"/>
                </a:solidFill>
              </a:rPr>
              <a:t>but </a:t>
            </a:r>
            <a:r>
              <a:rPr lang="en-US" altLang="en-US" sz="3200" b="1" u="sng" dirty="0">
                <a:solidFill>
                  <a:srgbClr val="00FF00"/>
                </a:solidFill>
              </a:rPr>
              <a:t>our</a:t>
            </a:r>
            <a:r>
              <a:rPr lang="en-US" altLang="en-US" sz="3200" b="1" dirty="0">
                <a:solidFill>
                  <a:schemeClr val="bg1"/>
                </a:solidFill>
              </a:rPr>
              <a:t> Sabbath and </a:t>
            </a:r>
            <a:r>
              <a:rPr lang="en-US" altLang="en-US" sz="3200" b="1" u="sng" dirty="0">
                <a:solidFill>
                  <a:srgbClr val="00FF00"/>
                </a:solidFill>
              </a:rPr>
              <a:t>our</a:t>
            </a:r>
            <a:r>
              <a:rPr lang="en-US" altLang="en-US" sz="3200" b="1" dirty="0">
                <a:solidFill>
                  <a:schemeClr val="bg1"/>
                </a:solidFill>
              </a:rPr>
              <a:t> feasts!  </a:t>
            </a:r>
            <a:br>
              <a:rPr lang="en-US" altLang="en-US" sz="3200" b="1" dirty="0">
                <a:solidFill>
                  <a:schemeClr val="bg1"/>
                </a:solidFill>
              </a:rPr>
            </a:br>
            <a:r>
              <a:rPr lang="en-US" altLang="en-US" sz="3200" b="1" dirty="0">
                <a:solidFill>
                  <a:schemeClr val="bg1"/>
                </a:solidFill>
              </a:rPr>
              <a:t>In that case, are we still His people? </a:t>
            </a:r>
            <a:r>
              <a:rPr lang="en-US" altLang="en-US" dirty="0">
                <a:solidFill>
                  <a:schemeClr val="bg1"/>
                </a:solidFill>
              </a:rPr>
              <a:t>(See Isaiah 58)</a:t>
            </a:r>
          </a:p>
        </p:txBody>
      </p:sp>
      <p:sp>
        <p:nvSpPr>
          <p:cNvPr id="2" name="TextBox 1"/>
          <p:cNvSpPr txBox="1"/>
          <p:nvPr/>
        </p:nvSpPr>
        <p:spPr>
          <a:xfrm>
            <a:off x="2057400" y="4800600"/>
            <a:ext cx="7848600" cy="70788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4000" dirty="0">
                <a:solidFill>
                  <a:schemeClr val="bg1"/>
                </a:solidFill>
              </a:rPr>
              <a:t>What brought that change about?</a:t>
            </a:r>
          </a:p>
        </p:txBody>
      </p:sp>
      <p:sp>
        <p:nvSpPr>
          <p:cNvPr id="3" name="Slide Number Placeholder 2">
            <a:extLst>
              <a:ext uri="{FF2B5EF4-FFF2-40B4-BE49-F238E27FC236}">
                <a16:creationId xmlns="" xmlns:a16="http://schemas.microsoft.com/office/drawing/2014/main" id="{D7239596-E0CD-4082-9DCA-1306AE7EF525}"/>
              </a:ext>
            </a:extLst>
          </p:cNvPr>
          <p:cNvSpPr>
            <a:spLocks noGrp="1"/>
          </p:cNvSpPr>
          <p:nvPr>
            <p:ph type="sldNum" sz="quarter" idx="12"/>
          </p:nvPr>
        </p:nvSpPr>
        <p:spPr/>
        <p:txBody>
          <a:bodyPr/>
          <a:lstStyle/>
          <a:p>
            <a:fld id="{61979510-E8D4-4E31-8606-3131D7CDED41}" type="slidenum">
              <a:rPr lang="en-US" altLang="en-US" smtClean="0">
                <a:solidFill>
                  <a:srgbClr val="FFFF00"/>
                </a:solidFill>
              </a:rPr>
              <a:pPr/>
              <a:t>92</a:t>
            </a:fld>
            <a:endParaRPr lang="en-US" altLang="en-US" dirty="0">
              <a:solidFill>
                <a:srgbClr val="FFFF00"/>
              </a:solidFill>
            </a:endParaRPr>
          </a:p>
        </p:txBody>
      </p:sp>
      <p:pic>
        <p:nvPicPr>
          <p:cNvPr id="4" name="Picture 3">
            <a:extLst>
              <a:ext uri="{FF2B5EF4-FFF2-40B4-BE49-F238E27FC236}">
                <a16:creationId xmlns="" xmlns:a16="http://schemas.microsoft.com/office/drawing/2014/main" id="{4BD1581D-D94C-4EE2-81E3-7E2E408ACE1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AF4C46"/>
        </a:solidFill>
        <a:effectLst/>
      </p:bgPr>
    </p:bg>
    <p:spTree>
      <p:nvGrpSpPr>
        <p:cNvPr id="1" name=""/>
        <p:cNvGrpSpPr/>
        <p:nvPr/>
      </p:nvGrpSpPr>
      <p:grpSpPr>
        <a:xfrm>
          <a:off x="0" y="0"/>
          <a:ext cx="0" cy="0"/>
          <a:chOff x="0" y="0"/>
          <a:chExt cx="0" cy="0"/>
        </a:xfrm>
      </p:grpSpPr>
      <p:pic>
        <p:nvPicPr>
          <p:cNvPr id="576516"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01000" y="2499531"/>
            <a:ext cx="2667000" cy="330238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6517" name="Text Box 5"/>
          <p:cNvSpPr txBox="1">
            <a:spLocks noChangeArrowheads="1"/>
          </p:cNvSpPr>
          <p:nvPr/>
        </p:nvSpPr>
        <p:spPr bwMode="auto">
          <a:xfrm>
            <a:off x="1600200" y="2499531"/>
            <a:ext cx="5791200" cy="3046988"/>
          </a:xfrm>
          <a:prstGeom prst="rect">
            <a:avLst/>
          </a:prstGeom>
          <a:ln/>
          <a:scene3d>
            <a:camera prst="orthographicFront"/>
            <a:lightRig rig="threePt" dir="t"/>
          </a:scene3d>
          <a:sp3d>
            <a:bevelT w="152400" h="50800" prst="softRound"/>
          </a:sp3d>
        </p:spPr>
        <p:style>
          <a:lnRef idx="3">
            <a:schemeClr val="lt1"/>
          </a:lnRef>
          <a:fillRef idx="1">
            <a:schemeClr val="accent2"/>
          </a:fillRef>
          <a:effectRef idx="1">
            <a:schemeClr val="accent2"/>
          </a:effectRef>
          <a:fontRef idx="minor">
            <a:schemeClr val="lt1"/>
          </a:fontRef>
        </p:style>
        <p:txBody>
          <a:bodyPr wrap="square">
            <a:spAutoFit/>
          </a:bodyPr>
          <a:lstStyle/>
          <a:p>
            <a:pPr>
              <a:spcBef>
                <a:spcPct val="50000"/>
              </a:spcBef>
            </a:pPr>
            <a:r>
              <a:rPr lang="en-US" altLang="en-US" sz="3200" b="1" dirty="0">
                <a:solidFill>
                  <a:schemeClr val="bg1"/>
                </a:solidFill>
                <a:latin typeface="Arial" panose="020B0604020202020204" pitchFamily="34" charset="0"/>
                <a:cs typeface="Arial" panose="020B0604020202020204" pitchFamily="34" charset="0"/>
              </a:rPr>
              <a:t>“And YHVH</a:t>
            </a:r>
            <a:r>
              <a:rPr lang="en-US" altLang="en-US" sz="3200" i="1" dirty="0">
                <a:solidFill>
                  <a:schemeClr val="bg1"/>
                </a:solidFill>
                <a:latin typeface="Arial" panose="020B0604020202020204" pitchFamily="34" charset="0"/>
                <a:cs typeface="Arial" panose="020B0604020202020204" pitchFamily="34" charset="0"/>
              </a:rPr>
              <a:t> </a:t>
            </a:r>
            <a:r>
              <a:rPr lang="en-US" altLang="en-US" sz="3200" b="1" dirty="0">
                <a:solidFill>
                  <a:schemeClr val="bg1"/>
                </a:solidFill>
                <a:latin typeface="Arial" panose="020B0604020202020204" pitchFamily="34" charset="0"/>
                <a:cs typeface="Arial" panose="020B0604020202020204" pitchFamily="34" charset="0"/>
              </a:rPr>
              <a:t>said unto Moses: Go, get thee down; for </a:t>
            </a:r>
            <a:r>
              <a:rPr lang="en-US" altLang="en-US" sz="3200" b="1" u="sng" dirty="0">
                <a:solidFill>
                  <a:srgbClr val="C00000"/>
                </a:solidFill>
                <a:latin typeface="Arial" panose="020B0604020202020204" pitchFamily="34" charset="0"/>
                <a:cs typeface="Arial" panose="020B0604020202020204" pitchFamily="34" charset="0"/>
              </a:rPr>
              <a:t>th</a:t>
            </a:r>
            <a:r>
              <a:rPr lang="en-US" altLang="en-US" sz="3200" b="1" dirty="0">
                <a:solidFill>
                  <a:srgbClr val="C00000"/>
                </a:solidFill>
                <a:latin typeface="Arial" panose="020B0604020202020204" pitchFamily="34" charset="0"/>
                <a:cs typeface="Arial" panose="020B0604020202020204" pitchFamily="34" charset="0"/>
              </a:rPr>
              <a:t>y</a:t>
            </a:r>
            <a:r>
              <a:rPr lang="en-US" altLang="en-US" sz="3200" b="1" dirty="0">
                <a:solidFill>
                  <a:schemeClr val="bg1"/>
                </a:solidFill>
                <a:latin typeface="Arial" panose="020B0604020202020204" pitchFamily="34" charset="0"/>
                <a:cs typeface="Arial" panose="020B0604020202020204" pitchFamily="34" charset="0"/>
              </a:rPr>
              <a:t> people which thou </a:t>
            </a:r>
            <a:r>
              <a:rPr lang="en-US" altLang="en-US" sz="3200" b="1" dirty="0" err="1">
                <a:solidFill>
                  <a:schemeClr val="bg1"/>
                </a:solidFill>
                <a:latin typeface="Arial" panose="020B0604020202020204" pitchFamily="34" charset="0"/>
                <a:cs typeface="Arial" panose="020B0604020202020204" pitchFamily="34" charset="0"/>
              </a:rPr>
              <a:t>broughtest</a:t>
            </a:r>
            <a:r>
              <a:rPr lang="en-US" altLang="en-US" sz="3200" b="1" dirty="0">
                <a:solidFill>
                  <a:schemeClr val="bg1"/>
                </a:solidFill>
                <a:latin typeface="Arial" panose="020B0604020202020204" pitchFamily="34" charset="0"/>
                <a:cs typeface="Arial" panose="020B0604020202020204" pitchFamily="34" charset="0"/>
              </a:rPr>
              <a:t> out of the </a:t>
            </a:r>
            <a:br>
              <a:rPr lang="en-US" altLang="en-US" sz="3200" b="1" dirty="0">
                <a:solidFill>
                  <a:schemeClr val="bg1"/>
                </a:solidFill>
                <a:latin typeface="Arial" panose="020B0604020202020204" pitchFamily="34" charset="0"/>
                <a:cs typeface="Arial" panose="020B0604020202020204" pitchFamily="34" charset="0"/>
              </a:rPr>
            </a:br>
            <a:r>
              <a:rPr lang="en-US" altLang="en-US" sz="3200" b="1" dirty="0">
                <a:solidFill>
                  <a:schemeClr val="bg1"/>
                </a:solidFill>
                <a:latin typeface="Arial" panose="020B0604020202020204" pitchFamily="34" charset="0"/>
                <a:cs typeface="Arial" panose="020B0604020202020204" pitchFamily="34" charset="0"/>
              </a:rPr>
              <a:t>Land of Egypt, have corrupted themselves.”</a:t>
            </a:r>
          </a:p>
        </p:txBody>
      </p:sp>
      <p:sp>
        <p:nvSpPr>
          <p:cNvPr id="2" name="TextBox 1"/>
          <p:cNvSpPr txBox="1"/>
          <p:nvPr/>
        </p:nvSpPr>
        <p:spPr>
          <a:xfrm>
            <a:off x="1219200" y="838200"/>
            <a:ext cx="9906000" cy="1384995"/>
          </a:xfrm>
          <a:prstGeom prst="rect">
            <a:avLst/>
          </a:prstGeom>
          <a:scene3d>
            <a:camera prst="orthographicFront"/>
            <a:lightRig rig="threePt" dir="t"/>
          </a:scene3d>
          <a:sp3d>
            <a:bevelT w="152400" h="50800" prst="softRound"/>
          </a:sp3d>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2800" b="1" dirty="0"/>
              <a:t>In Exodus chapter 32 Yahuwah did not acknowledge the Israelites as His people anymore by calling them Moses’ people! </a:t>
            </a:r>
            <a:br>
              <a:rPr lang="en-US" sz="2800" b="1" dirty="0"/>
            </a:br>
            <a:r>
              <a:rPr lang="en-US" sz="2800" b="1" dirty="0"/>
              <a:t>It states in Exodus 32:7:</a:t>
            </a:r>
            <a:endParaRPr lang="en-US" b="1" dirty="0"/>
          </a:p>
        </p:txBody>
      </p:sp>
      <p:sp>
        <p:nvSpPr>
          <p:cNvPr id="3" name="Rectangle 2"/>
          <p:cNvSpPr/>
          <p:nvPr/>
        </p:nvSpPr>
        <p:spPr>
          <a:xfrm>
            <a:off x="609600" y="304800"/>
            <a:ext cx="11125200" cy="6172200"/>
          </a:xfrm>
          <a:prstGeom prst="rect">
            <a:avLst/>
          </a:prstGeom>
          <a:noFill/>
          <a:ln w="76200">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 xmlns:a16="http://schemas.microsoft.com/office/drawing/2014/main" id="{F43AAE7A-6E79-40FE-AD3A-577BB2914A98}"/>
              </a:ext>
            </a:extLst>
          </p:cNvPr>
          <p:cNvSpPr>
            <a:spLocks noGrp="1"/>
          </p:cNvSpPr>
          <p:nvPr>
            <p:ph type="sldNum" sz="quarter" idx="12"/>
          </p:nvPr>
        </p:nvSpPr>
        <p:spPr>
          <a:xfrm>
            <a:off x="8610600" y="6431628"/>
            <a:ext cx="2743200" cy="365125"/>
          </a:xfrm>
        </p:spPr>
        <p:txBody>
          <a:bodyPr/>
          <a:lstStyle/>
          <a:p>
            <a:fld id="{A6D06BE0-6054-4C0C-BD15-E84F2BE51A82}" type="slidenum">
              <a:rPr lang="en-US" altLang="en-US" smtClean="0">
                <a:solidFill>
                  <a:srgbClr val="FFFF00"/>
                </a:solidFill>
              </a:rPr>
              <a:pPr/>
              <a:t>93</a:t>
            </a:fld>
            <a:endParaRPr lang="en-US" altLang="en-US" dirty="0">
              <a:solidFill>
                <a:srgbClr val="FFFF00"/>
              </a:solidFill>
            </a:endParaRPr>
          </a:p>
        </p:txBody>
      </p:sp>
      <p:pic>
        <p:nvPicPr>
          <p:cNvPr id="5" name="Picture 4">
            <a:extLst>
              <a:ext uri="{FF2B5EF4-FFF2-40B4-BE49-F238E27FC236}">
                <a16:creationId xmlns="" xmlns:a16="http://schemas.microsoft.com/office/drawing/2014/main" id="{675A79CC-D680-4BDA-B15D-089DB13C29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76517"/>
                                        </p:tgtEl>
                                        <p:attrNameLst>
                                          <p:attrName>style.visibility</p:attrName>
                                        </p:attrNameLst>
                                      </p:cBhvr>
                                      <p:to>
                                        <p:strVal val="visible"/>
                                      </p:to>
                                    </p:set>
                                    <p:anim calcmode="discrete" valueType="clr">
                                      <p:cBhvr override="childStyle">
                                        <p:cTn id="7" dur="80"/>
                                        <p:tgtEl>
                                          <p:spTgt spid="57651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76517"/>
                                        </p:tgtEl>
                                        <p:attrNameLst>
                                          <p:attrName>fillcolor</p:attrName>
                                        </p:attrNameLst>
                                      </p:cBhvr>
                                      <p:tavLst>
                                        <p:tav tm="0">
                                          <p:val>
                                            <p:clrVal>
                                              <a:schemeClr val="accent2"/>
                                            </p:clrVal>
                                          </p:val>
                                        </p:tav>
                                        <p:tav tm="50000">
                                          <p:val>
                                            <p:clrVal>
                                              <a:schemeClr val="hlink"/>
                                            </p:clrVal>
                                          </p:val>
                                        </p:tav>
                                      </p:tavLst>
                                    </p:anim>
                                    <p:set>
                                      <p:cBhvr>
                                        <p:cTn id="9" dur="80"/>
                                        <p:tgtEl>
                                          <p:spTgt spid="5765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6517"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B46554"/>
        </a:solidFill>
        <a:effectLst/>
      </p:bgPr>
    </p:bg>
    <p:spTree>
      <p:nvGrpSpPr>
        <p:cNvPr id="1" name=""/>
        <p:cNvGrpSpPr/>
        <p:nvPr/>
      </p:nvGrpSpPr>
      <p:grpSpPr>
        <a:xfrm>
          <a:off x="0" y="0"/>
          <a:ext cx="0" cy="0"/>
          <a:chOff x="0" y="0"/>
          <a:chExt cx="0" cy="0"/>
        </a:xfrm>
      </p:grpSpPr>
      <p:pic>
        <p:nvPicPr>
          <p:cNvPr id="57958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32322" y="685800"/>
            <a:ext cx="2971900" cy="3679924"/>
          </a:xfrm>
          <a:prstGeom prst="rect">
            <a:avLst/>
          </a:prstGeom>
          <a:noFill/>
          <a:ln>
            <a:noFill/>
          </a:ln>
          <a:effectLst/>
          <a:scene3d>
            <a:camera prst="orthographicFront"/>
            <a:lightRig rig="threePt" dir="t"/>
          </a:scene3d>
          <a:sp3d>
            <a:bevelT w="152400" h="50800" prst="softRoun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31333" y="2057400"/>
            <a:ext cx="6841067" cy="230832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400" dirty="0">
                <a:latin typeface="Arial" panose="020B0604020202020204" pitchFamily="34" charset="0"/>
                <a:cs typeface="Arial" panose="020B0604020202020204" pitchFamily="34" charset="0"/>
              </a:rPr>
              <a:t>Because they had corrupted themselves by making a golden calf proclaiming that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“these are thy gods, O Israel, which brought thee up out of the Land of Egypt,”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even though they claimed this would honor Yahuwah by proclaiming a feast for Him. </a:t>
            </a:r>
          </a:p>
        </p:txBody>
      </p:sp>
      <p:sp>
        <p:nvSpPr>
          <p:cNvPr id="4" name="TextBox 3"/>
          <p:cNvSpPr txBox="1"/>
          <p:nvPr/>
        </p:nvSpPr>
        <p:spPr>
          <a:xfrm>
            <a:off x="931332" y="4724400"/>
            <a:ext cx="10272889" cy="954107"/>
          </a:xfrm>
          <a:prstGeom prst="rect">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US" sz="2800" dirty="0"/>
              <a:t>By doing this they changed leaders, they separated from the Life giver and were no longer His people. </a:t>
            </a:r>
          </a:p>
        </p:txBody>
      </p:sp>
      <p:sp>
        <p:nvSpPr>
          <p:cNvPr id="5" name="TextBox 4"/>
          <p:cNvSpPr txBox="1"/>
          <p:nvPr/>
        </p:nvSpPr>
        <p:spPr>
          <a:xfrm>
            <a:off x="1828800" y="914400"/>
            <a:ext cx="4953000" cy="707886"/>
          </a:xfrm>
          <a:prstGeom prst="rect">
            <a:avLst/>
          </a:prstGeom>
          <a:scene3d>
            <a:camera prst="orthographicFront"/>
            <a:lightRig rig="threePt" dir="t"/>
          </a:scene3d>
          <a:sp3d>
            <a:bevelT w="152400" h="50800" prst="softRound"/>
          </a:sp3d>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4000" b="1" dirty="0"/>
              <a:t>What happened?</a:t>
            </a:r>
          </a:p>
        </p:txBody>
      </p:sp>
      <p:sp>
        <p:nvSpPr>
          <p:cNvPr id="6" name="Rectangle 5"/>
          <p:cNvSpPr/>
          <p:nvPr/>
        </p:nvSpPr>
        <p:spPr>
          <a:xfrm>
            <a:off x="533400" y="304800"/>
            <a:ext cx="11125200" cy="6172200"/>
          </a:xfrm>
          <a:prstGeom prst="rect">
            <a:avLst/>
          </a:prstGeom>
          <a:noFill/>
          <a:ln w="76200">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 xmlns:a16="http://schemas.microsoft.com/office/drawing/2014/main" id="{15D0A1DD-87D2-4EAA-A313-9A9E76C99F9E}"/>
              </a:ext>
            </a:extLst>
          </p:cNvPr>
          <p:cNvSpPr>
            <a:spLocks noGrp="1"/>
          </p:cNvSpPr>
          <p:nvPr>
            <p:ph type="sldNum" sz="quarter" idx="12"/>
          </p:nvPr>
        </p:nvSpPr>
        <p:spPr>
          <a:xfrm>
            <a:off x="8610600" y="6431628"/>
            <a:ext cx="2743200" cy="365125"/>
          </a:xfrm>
        </p:spPr>
        <p:txBody>
          <a:bodyPr/>
          <a:lstStyle/>
          <a:p>
            <a:fld id="{A6D06BE0-6054-4C0C-BD15-E84F2BE51A82}" type="slidenum">
              <a:rPr lang="en-US" altLang="en-US" smtClean="0">
                <a:solidFill>
                  <a:srgbClr val="FFFF00"/>
                </a:solidFill>
              </a:rPr>
              <a:pPr/>
              <a:t>94</a:t>
            </a:fld>
            <a:endParaRPr lang="en-US" altLang="en-US" dirty="0">
              <a:solidFill>
                <a:srgbClr val="FFFF00"/>
              </a:solidFill>
            </a:endParaRPr>
          </a:p>
        </p:txBody>
      </p:sp>
      <p:pic>
        <p:nvPicPr>
          <p:cNvPr id="7" name="Picture 6">
            <a:extLst>
              <a:ext uri="{FF2B5EF4-FFF2-40B4-BE49-F238E27FC236}">
                <a16:creationId xmlns="" xmlns:a16="http://schemas.microsoft.com/office/drawing/2014/main" id="{4E8E12DB-54E1-4A75-9F4A-010C6495C99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4"/>
                                        </p:tgtEl>
                                        <p:attrNameLst>
                                          <p:attrName>ppt_y</p:attrName>
                                        </p:attrNameLst>
                                      </p:cBhvr>
                                      <p:tavLst>
                                        <p:tav tm="0">
                                          <p:val>
                                            <p:strVal val="#ppt_y"/>
                                          </p:val>
                                        </p:tav>
                                        <p:tav tm="100000">
                                          <p:val>
                                            <p:strVal val="#ppt_y"/>
                                          </p:val>
                                        </p:tav>
                                      </p:tavLst>
                                    </p:anim>
                                    <p:anim calcmode="lin" valueType="num">
                                      <p:cBhvr>
                                        <p:cTn id="14"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8455" name="Picture 7"/>
          <p:cNvPicPr>
            <a:picLocks noGrp="1" noChangeAspect="1" noChangeArrowheads="1"/>
          </p:cNvPicPr>
          <p:nvPr>
            <p:ph sz="half" idx="1"/>
          </p:nvPr>
        </p:nvPicPr>
        <p:blipFill>
          <a:blip r:embed="rId3">
            <a:extLst>
              <a:ext uri="{28A0092B-C50C-407E-A947-70E740481C1C}">
                <a14:useLocalDpi xmlns:a14="http://schemas.microsoft.com/office/drawing/2010/main"/>
              </a:ext>
            </a:extLst>
          </a:blip>
          <a:stretch>
            <a:fillRect/>
          </a:stretch>
        </p:blipFill>
        <p:spPr>
          <a:xfrm>
            <a:off x="7162800" y="914112"/>
            <a:ext cx="4225277" cy="48870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extBox 1"/>
          <p:cNvSpPr txBox="1"/>
          <p:nvPr/>
        </p:nvSpPr>
        <p:spPr>
          <a:xfrm>
            <a:off x="838200" y="634425"/>
            <a:ext cx="6019800" cy="58477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3200" b="1" dirty="0"/>
              <a:t>So when the Israelites made …</a:t>
            </a:r>
          </a:p>
        </p:txBody>
      </p:sp>
      <p:sp>
        <p:nvSpPr>
          <p:cNvPr id="4" name="TextBox 3"/>
          <p:cNvSpPr txBox="1"/>
          <p:nvPr/>
        </p:nvSpPr>
        <p:spPr>
          <a:xfrm>
            <a:off x="1304916" y="1676400"/>
            <a:ext cx="5019684" cy="397031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sz="3200" dirty="0">
                <a:latin typeface="Arial" panose="020B0604020202020204" pitchFamily="34" charset="0"/>
                <a:cs typeface="Arial" panose="020B0604020202020204" pitchFamily="34" charset="0"/>
              </a:rPr>
              <a:t>A golden calf, by this act they separated themselves from YHVH</a:t>
            </a:r>
            <a:r>
              <a:rPr lang="en-US" sz="2800" i="1" dirty="0">
                <a:latin typeface="Arial" panose="020B0604020202020204" pitchFamily="34" charset="0"/>
                <a:cs typeface="Arial" panose="020B0604020202020204" pitchFamily="34" charset="0"/>
              </a:rPr>
              <a:t>, </a:t>
            </a:r>
            <a:r>
              <a:rPr lang="en-US" sz="3200" b="1" dirty="0">
                <a:latin typeface="Arial" panose="020B0604020202020204" pitchFamily="34" charset="0"/>
                <a:cs typeface="Arial" panose="020B0604020202020204" pitchFamily="34" charset="0"/>
              </a:rPr>
              <a:t>even though they proclaimed the </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next day a feast </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to His honor. </a:t>
            </a:r>
            <a:br>
              <a:rPr lang="en-US" sz="3200" b="1" dirty="0">
                <a:latin typeface="Arial" panose="020B0604020202020204" pitchFamily="34" charset="0"/>
                <a:cs typeface="Arial" panose="020B0604020202020204" pitchFamily="34" charset="0"/>
              </a:rPr>
            </a:br>
            <a:r>
              <a:rPr lang="en-US" sz="2800" i="1" dirty="0">
                <a:latin typeface="Arial" panose="020B0604020202020204" pitchFamily="34" charset="0"/>
                <a:cs typeface="Arial" panose="020B0604020202020204" pitchFamily="34" charset="0"/>
              </a:rPr>
              <a:t>(See Exodus 31:5.)</a:t>
            </a:r>
          </a:p>
        </p:txBody>
      </p:sp>
      <p:sp>
        <p:nvSpPr>
          <p:cNvPr id="3" name="Slide Number Placeholder 2">
            <a:extLst>
              <a:ext uri="{FF2B5EF4-FFF2-40B4-BE49-F238E27FC236}">
                <a16:creationId xmlns="" xmlns:a16="http://schemas.microsoft.com/office/drawing/2014/main" id="{81FE9E8B-1C42-454F-9E29-6E2C193AEB1A}"/>
              </a:ext>
            </a:extLst>
          </p:cNvPr>
          <p:cNvSpPr>
            <a:spLocks noGrp="1"/>
          </p:cNvSpPr>
          <p:nvPr>
            <p:ph type="sldNum" sz="quarter" idx="12"/>
          </p:nvPr>
        </p:nvSpPr>
        <p:spPr/>
        <p:txBody>
          <a:bodyPr/>
          <a:lstStyle/>
          <a:p>
            <a:fld id="{29D75EE7-833E-4CC4-9C53-7E020C046509}" type="slidenum">
              <a:rPr lang="en-US" altLang="en-US" smtClean="0"/>
              <a:pPr/>
              <a:t>95</a:t>
            </a:fld>
            <a:endParaRPr lang="en-US" altLang="en-US"/>
          </a:p>
        </p:txBody>
      </p:sp>
      <p:pic>
        <p:nvPicPr>
          <p:cNvPr id="5" name="Picture 4">
            <a:extLst>
              <a:ext uri="{FF2B5EF4-FFF2-40B4-BE49-F238E27FC236}">
                <a16:creationId xmlns="" xmlns:a16="http://schemas.microsoft.com/office/drawing/2014/main" id="{69799E8A-896B-485B-B89A-C757C2EACB6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cSld>
  <p:clrMapOvr>
    <a:masterClrMapping/>
  </p:clrMapOvr>
  <p:transition spd="slow">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a:scene3d>
            <a:camera prst="orthographicFront"/>
            <a:lightRig rig="threePt" dir="t"/>
          </a:scene3d>
          <a:sp3d>
            <a:bevelT/>
          </a:sp3d>
        </p:spPr>
      </p:pic>
      <p:sp>
        <p:nvSpPr>
          <p:cNvPr id="3" name="TextBox 2"/>
          <p:cNvSpPr txBox="1"/>
          <p:nvPr/>
        </p:nvSpPr>
        <p:spPr>
          <a:xfrm>
            <a:off x="4040966" y="404747"/>
            <a:ext cx="7922433" cy="600164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b="1" dirty="0">
                <a:solidFill>
                  <a:srgbClr val="5D7228"/>
                </a:solidFill>
                <a:latin typeface="Arial" panose="020B0604020202020204" pitchFamily="34" charset="0"/>
                <a:cs typeface="Arial" panose="020B0604020202020204" pitchFamily="34" charset="0"/>
              </a:rPr>
              <a:t>They were no longer His people with this action, because His people do not go their own ways; they don’t do their own thing and worship golden calves.</a:t>
            </a:r>
          </a:p>
          <a:p>
            <a:r>
              <a:rPr lang="en-US" sz="3200" b="1" dirty="0">
                <a:solidFill>
                  <a:schemeClr val="tx1"/>
                </a:solidFill>
                <a:latin typeface="Arial" panose="020B0604020202020204" pitchFamily="34" charset="0"/>
                <a:cs typeface="Arial" panose="020B0604020202020204" pitchFamily="34" charset="0"/>
              </a:rPr>
              <a:t> </a:t>
            </a:r>
            <a:r>
              <a:rPr lang="en-US" sz="3200" b="1" dirty="0">
                <a:solidFill>
                  <a:srgbClr val="C00000"/>
                </a:solidFill>
                <a:latin typeface="Arial" panose="020B0604020202020204" pitchFamily="34" charset="0"/>
                <a:cs typeface="Arial" panose="020B0604020202020204" pitchFamily="34" charset="0"/>
              </a:rPr>
              <a:t>The same holds true with the </a:t>
            </a:r>
            <a:br>
              <a:rPr lang="en-US" sz="3200" b="1" dirty="0">
                <a:solidFill>
                  <a:srgbClr val="C00000"/>
                </a:solidFill>
                <a:latin typeface="Arial" panose="020B0604020202020204" pitchFamily="34" charset="0"/>
                <a:cs typeface="Arial" panose="020B0604020202020204" pitchFamily="34" charset="0"/>
              </a:rPr>
            </a:br>
            <a:r>
              <a:rPr lang="en-US" sz="3200" b="1" dirty="0">
                <a:solidFill>
                  <a:srgbClr val="C00000"/>
                </a:solidFill>
                <a:latin typeface="Arial" panose="020B0604020202020204" pitchFamily="34" charset="0"/>
                <a:cs typeface="Arial" panose="020B0604020202020204" pitchFamily="34" charset="0"/>
              </a:rPr>
              <a:t>celebration of pagan holidays, </a:t>
            </a:r>
            <a:br>
              <a:rPr lang="en-US" sz="3200" b="1" dirty="0">
                <a:solidFill>
                  <a:srgbClr val="C00000"/>
                </a:solidFill>
                <a:latin typeface="Arial" panose="020B0604020202020204" pitchFamily="34" charset="0"/>
                <a:cs typeface="Arial" panose="020B0604020202020204" pitchFamily="34" charset="0"/>
              </a:rPr>
            </a:br>
            <a:r>
              <a:rPr lang="en-US" sz="3200" b="1" dirty="0">
                <a:solidFill>
                  <a:srgbClr val="C00000"/>
                </a:solidFill>
                <a:latin typeface="Arial" panose="020B0604020202020204" pitchFamily="34" charset="0"/>
                <a:cs typeface="Arial" panose="020B0604020202020204" pitchFamily="34" charset="0"/>
              </a:rPr>
              <a:t>even though these pagan holidays </a:t>
            </a:r>
            <a:br>
              <a:rPr lang="en-US" sz="3200" b="1" dirty="0">
                <a:solidFill>
                  <a:srgbClr val="C00000"/>
                </a:solidFill>
                <a:latin typeface="Arial" panose="020B0604020202020204" pitchFamily="34" charset="0"/>
                <a:cs typeface="Arial" panose="020B0604020202020204" pitchFamily="34" charset="0"/>
              </a:rPr>
            </a:br>
            <a:r>
              <a:rPr lang="en-US" sz="3200" b="1" dirty="0">
                <a:solidFill>
                  <a:srgbClr val="C00000"/>
                </a:solidFill>
                <a:latin typeface="Arial" panose="020B0604020202020204" pitchFamily="34" charset="0"/>
                <a:cs typeface="Arial" panose="020B0604020202020204" pitchFamily="34" charset="0"/>
              </a:rPr>
              <a:t>are given Christian names – they are still linked to paganism. </a:t>
            </a:r>
          </a:p>
          <a:p>
            <a:r>
              <a:rPr lang="en-US" sz="3200" b="1" dirty="0">
                <a:solidFill>
                  <a:schemeClr val="tx1"/>
                </a:solidFill>
                <a:latin typeface="Arial" panose="020B0604020202020204" pitchFamily="34" charset="0"/>
                <a:cs typeface="Arial" panose="020B0604020202020204" pitchFamily="34" charset="0"/>
              </a:rPr>
              <a:t>Pagan holidays are not holy because they have Christian names, neither are they acceptable to our Creator. </a:t>
            </a:r>
            <a:endParaRPr lang="en-US" sz="3200" b="1" dirty="0">
              <a:solidFill>
                <a:srgbClr val="FF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 xmlns:a16="http://schemas.microsoft.com/office/drawing/2014/main" id="{0403441A-DE9E-4345-B860-72A47EEAA1DA}"/>
              </a:ext>
            </a:extLst>
          </p:cNvPr>
          <p:cNvSpPr>
            <a:spLocks noGrp="1"/>
          </p:cNvSpPr>
          <p:nvPr>
            <p:ph type="sldNum" sz="quarter" idx="12"/>
          </p:nvPr>
        </p:nvSpPr>
        <p:spPr>
          <a:xfrm>
            <a:off x="10244482" y="6403881"/>
            <a:ext cx="1706217" cy="365125"/>
          </a:xfrm>
        </p:spPr>
        <p:txBody>
          <a:bodyPr/>
          <a:lstStyle/>
          <a:p>
            <a:fld id="{61979510-E8D4-4E31-8606-3131D7CDED41}" type="slidenum">
              <a:rPr lang="en-US" altLang="en-US" smtClean="0">
                <a:solidFill>
                  <a:schemeClr val="tx1"/>
                </a:solidFill>
              </a:rPr>
              <a:pPr/>
              <a:t>96</a:t>
            </a:fld>
            <a:endParaRPr lang="en-US" altLang="en-US" dirty="0">
              <a:solidFill>
                <a:schemeClr val="tx1"/>
              </a:solidFill>
            </a:endParaRPr>
          </a:p>
        </p:txBody>
      </p:sp>
      <p:pic>
        <p:nvPicPr>
          <p:cNvPr id="6" name="Picture 5">
            <a:extLst>
              <a:ext uri="{FF2B5EF4-FFF2-40B4-BE49-F238E27FC236}">
                <a16:creationId xmlns="" xmlns:a16="http://schemas.microsoft.com/office/drawing/2014/main" id="{8E2712C1-C1BF-42AB-A19C-42DB8A923C4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extLst>
      <p:ext uri="{BB962C8B-B14F-4D97-AF65-F5344CB8AC3E}">
        <p14:creationId xmlns:p14="http://schemas.microsoft.com/office/powerpoint/2010/main" val="17517374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heel(1)">
                                      <p:cBhvr>
                                        <p:cTn id="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662970"/>
            <a:ext cx="7467600" cy="156966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3200" b="1" dirty="0">
                <a:latin typeface="Arial" panose="020B0604020202020204" pitchFamily="34" charset="0"/>
                <a:cs typeface="Arial" panose="020B0604020202020204" pitchFamily="34" charset="0"/>
              </a:rPr>
              <a:t>Man cannot make something holy or </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keep something holy that Yahuwah, </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the Creator, has not made holy!</a:t>
            </a:r>
          </a:p>
        </p:txBody>
      </p:sp>
      <p:sp>
        <p:nvSpPr>
          <p:cNvPr id="4" name="TextBox 3"/>
          <p:cNvSpPr txBox="1"/>
          <p:nvPr/>
        </p:nvSpPr>
        <p:spPr>
          <a:xfrm>
            <a:off x="609600" y="2557751"/>
            <a:ext cx="7467600" cy="353943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3200" b="1" dirty="0"/>
              <a:t>We cannot keep pagan holidays </a:t>
            </a:r>
            <a:br>
              <a:rPr lang="en-US" sz="3200" b="1" dirty="0"/>
            </a:br>
            <a:r>
              <a:rPr lang="en-US" sz="3200" b="1" dirty="0"/>
              <a:t>and expect to receive a blessing </a:t>
            </a:r>
            <a:br>
              <a:rPr lang="en-US" sz="3200" b="1" dirty="0"/>
            </a:br>
            <a:r>
              <a:rPr lang="en-US" sz="3200" b="1" dirty="0"/>
              <a:t>from our Creator.  </a:t>
            </a:r>
            <a:br>
              <a:rPr lang="en-US" sz="3200" b="1" dirty="0"/>
            </a:br>
            <a:r>
              <a:rPr lang="en-US" sz="3200" b="1" u="sng" dirty="0">
                <a:ln>
                  <a:solidFill>
                    <a:srgbClr val="010101"/>
                  </a:solidFill>
                </a:ln>
                <a:solidFill>
                  <a:schemeClr val="bg1"/>
                </a:solidFill>
              </a:rPr>
              <a:t>Only His a</a:t>
            </a:r>
            <a:r>
              <a:rPr lang="en-US" sz="3200" b="1" dirty="0">
                <a:ln>
                  <a:solidFill>
                    <a:srgbClr val="010101"/>
                  </a:solidFill>
                </a:ln>
                <a:solidFill>
                  <a:schemeClr val="bg1"/>
                </a:solidFill>
              </a:rPr>
              <a:t>pp</a:t>
            </a:r>
            <a:r>
              <a:rPr lang="en-US" sz="3200" b="1" u="sng" dirty="0">
                <a:ln>
                  <a:solidFill>
                    <a:srgbClr val="010101"/>
                  </a:solidFill>
                </a:ln>
                <a:solidFill>
                  <a:schemeClr val="bg1"/>
                </a:solidFill>
              </a:rPr>
              <a:t>ointed da</a:t>
            </a:r>
            <a:r>
              <a:rPr lang="en-US" sz="3200" b="1" dirty="0">
                <a:ln>
                  <a:solidFill>
                    <a:srgbClr val="010101"/>
                  </a:solidFill>
                </a:ln>
                <a:solidFill>
                  <a:schemeClr val="bg1"/>
                </a:solidFill>
              </a:rPr>
              <a:t>y</a:t>
            </a:r>
            <a:r>
              <a:rPr lang="en-US" sz="3200" b="1" u="sng" dirty="0">
                <a:ln>
                  <a:solidFill>
                    <a:srgbClr val="010101"/>
                  </a:solidFill>
                </a:ln>
                <a:solidFill>
                  <a:schemeClr val="bg1"/>
                </a:solidFill>
              </a:rPr>
              <a:t>s </a:t>
            </a:r>
            <a:br>
              <a:rPr lang="en-US" sz="3200" b="1" u="sng" dirty="0">
                <a:ln>
                  <a:solidFill>
                    <a:srgbClr val="010101"/>
                  </a:solidFill>
                </a:ln>
                <a:solidFill>
                  <a:schemeClr val="bg1"/>
                </a:solidFill>
              </a:rPr>
            </a:br>
            <a:r>
              <a:rPr lang="en-US" sz="3200" b="1" u="sng">
                <a:ln>
                  <a:solidFill>
                    <a:srgbClr val="010101"/>
                  </a:solidFill>
                </a:ln>
                <a:solidFill>
                  <a:schemeClr val="bg1"/>
                </a:solidFill>
              </a:rPr>
              <a:t>at H</a:t>
            </a:r>
            <a:r>
              <a:rPr lang="en-US" sz="3200" b="1" u="sng" smtClean="0">
                <a:ln>
                  <a:solidFill>
                    <a:srgbClr val="010101"/>
                  </a:solidFill>
                </a:ln>
                <a:solidFill>
                  <a:schemeClr val="bg1"/>
                </a:solidFill>
              </a:rPr>
              <a:t>is </a:t>
            </a:r>
            <a:r>
              <a:rPr lang="en-US" sz="3200" b="1" u="sng" dirty="0">
                <a:ln>
                  <a:solidFill>
                    <a:srgbClr val="010101"/>
                  </a:solidFill>
                </a:ln>
                <a:solidFill>
                  <a:schemeClr val="bg1"/>
                </a:solidFill>
              </a:rPr>
              <a:t>a</a:t>
            </a:r>
            <a:r>
              <a:rPr lang="en-US" sz="3200" b="1" dirty="0">
                <a:ln>
                  <a:solidFill>
                    <a:srgbClr val="010101"/>
                  </a:solidFill>
                </a:ln>
                <a:solidFill>
                  <a:schemeClr val="bg1"/>
                </a:solidFill>
              </a:rPr>
              <a:t>pp</a:t>
            </a:r>
            <a:r>
              <a:rPr lang="en-US" sz="3200" b="1" u="sng" dirty="0">
                <a:ln>
                  <a:solidFill>
                    <a:srgbClr val="010101"/>
                  </a:solidFill>
                </a:ln>
                <a:solidFill>
                  <a:schemeClr val="bg1"/>
                </a:solidFill>
              </a:rPr>
              <a:t>ointed times on HIS calendar are blessed and hol</a:t>
            </a:r>
            <a:r>
              <a:rPr lang="en-US" sz="3200" b="1" dirty="0">
                <a:ln>
                  <a:solidFill>
                    <a:srgbClr val="010101"/>
                  </a:solidFill>
                </a:ln>
                <a:solidFill>
                  <a:schemeClr val="bg1"/>
                </a:solidFill>
              </a:rPr>
              <a:t>y. </a:t>
            </a:r>
          </a:p>
          <a:p>
            <a:r>
              <a:rPr lang="en-US" sz="3200" b="1" dirty="0"/>
              <a:t>Why is that so difficult to understand?</a:t>
            </a:r>
          </a:p>
        </p:txBody>
      </p:sp>
      <p:sp>
        <p:nvSpPr>
          <p:cNvPr id="2" name="Slide Number Placeholder 1">
            <a:extLst>
              <a:ext uri="{FF2B5EF4-FFF2-40B4-BE49-F238E27FC236}">
                <a16:creationId xmlns="" xmlns:a16="http://schemas.microsoft.com/office/drawing/2014/main" id="{81EEF6A0-0D01-44F5-A631-0B85958D262E}"/>
              </a:ext>
            </a:extLst>
          </p:cNvPr>
          <p:cNvSpPr>
            <a:spLocks noGrp="1"/>
          </p:cNvSpPr>
          <p:nvPr>
            <p:ph type="sldNum" sz="quarter" idx="12"/>
          </p:nvPr>
        </p:nvSpPr>
        <p:spPr/>
        <p:txBody>
          <a:bodyPr/>
          <a:lstStyle/>
          <a:p>
            <a:fld id="{BC18696F-0E6D-4F5A-8133-480FA71C1165}" type="slidenum">
              <a:rPr lang="en-US" altLang="en-US" smtClean="0"/>
              <a:pPr/>
              <a:t>97</a:t>
            </a:fld>
            <a:endParaRPr lang="en-US" altLang="en-US"/>
          </a:p>
        </p:txBody>
      </p:sp>
      <p:pic>
        <p:nvPicPr>
          <p:cNvPr id="6" name="Picture 5">
            <a:extLst>
              <a:ext uri="{FF2B5EF4-FFF2-40B4-BE49-F238E27FC236}">
                <a16:creationId xmlns="" xmlns:a16="http://schemas.microsoft.com/office/drawing/2014/main" id="{F718FF47-9CB0-4857-8031-ECB37139B84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pic>
        <p:nvPicPr>
          <p:cNvPr id="3074" name="Picture 2" descr="C:\Users\Rae\Desktop\Edit Tschoepe for CCC\2. Galatians &amp; Beggerly Elements\questions16 people.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05800" y="913676"/>
            <a:ext cx="3444246" cy="46910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9" name="WordArt 5"/>
          <p:cNvSpPr>
            <a:spLocks noChangeArrowheads="1" noChangeShapeType="1" noTextEdit="1"/>
          </p:cNvSpPr>
          <p:nvPr/>
        </p:nvSpPr>
        <p:spPr bwMode="auto">
          <a:xfrm>
            <a:off x="2590800" y="1066801"/>
            <a:ext cx="8915400" cy="3352800"/>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48952"/>
              </a:avLst>
            </a:prstTxWarp>
          </a:bodyPr>
          <a:lstStyle/>
          <a:p>
            <a:r>
              <a:rPr lang="en-US" sz="36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oper Black" pitchFamily="18" charset="0"/>
              </a:rPr>
              <a:t>Satan hates </a:t>
            </a:r>
            <a:br>
              <a:rPr lang="en-US" sz="36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oper Black" pitchFamily="18" charset="0"/>
              </a:rPr>
            </a:br>
            <a:r>
              <a:rPr lang="en-US" sz="3600" b="1" kern="1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oper Black" pitchFamily="18" charset="0"/>
              </a:rPr>
              <a:t>Yahuwah’s</a:t>
            </a:r>
            <a:r>
              <a:rPr lang="en-US" sz="36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oper Black" pitchFamily="18" charset="0"/>
              </a:rPr>
              <a:t> Feasts!</a:t>
            </a:r>
          </a:p>
        </p:txBody>
      </p:sp>
      <p:pic>
        <p:nvPicPr>
          <p:cNvPr id="2" name="Picture 1"/>
          <p:cNvPicPr>
            <a:picLocks noChangeAspect="1"/>
          </p:cNvPicPr>
          <p:nvPr/>
        </p:nvPicPr>
        <p:blipFill>
          <a:blip r:embed="rId3" cstate="email">
            <a:extLst>
              <a:ext uri="{BEBA8EAE-BF5A-486C-A8C5-ECC9F3942E4B}">
                <a14:imgProps xmlns:a14="http://schemas.microsoft.com/office/drawing/2010/main">
                  <a14:imgLayer r:embed="rId4">
                    <a14:imgEffect>
                      <a14:backgroundRemoval t="2974" b="99628" l="9719" r="89770"/>
                    </a14:imgEffect>
                  </a14:imgLayer>
                </a14:imgProps>
              </a:ext>
              <a:ext uri="{28A0092B-C50C-407E-A947-70E740481C1C}">
                <a14:useLocalDpi xmlns:a14="http://schemas.microsoft.com/office/drawing/2010/main"/>
              </a:ext>
            </a:extLst>
          </a:blip>
          <a:stretch>
            <a:fillRect/>
          </a:stretch>
        </p:blipFill>
        <p:spPr>
          <a:xfrm rot="20150951">
            <a:off x="-19146" y="242223"/>
            <a:ext cx="4501925" cy="3104452"/>
          </a:xfrm>
          <a:prstGeom prst="rect">
            <a:avLst/>
          </a:prstGeom>
        </p:spPr>
      </p:pic>
      <p:sp>
        <p:nvSpPr>
          <p:cNvPr id="3" name="TextBox 2"/>
          <p:cNvSpPr txBox="1"/>
          <p:nvPr/>
        </p:nvSpPr>
        <p:spPr>
          <a:xfrm>
            <a:off x="1524000" y="4953000"/>
            <a:ext cx="9296400" cy="107721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3200" b="1" dirty="0"/>
              <a:t>That’s the reason he invented his own calendar </a:t>
            </a:r>
            <a:br>
              <a:rPr lang="en-US" sz="3200" b="1" dirty="0"/>
            </a:br>
            <a:r>
              <a:rPr lang="en-US" sz="3200" b="1" dirty="0"/>
              <a:t>and his own holidays that honor him!</a:t>
            </a:r>
          </a:p>
        </p:txBody>
      </p:sp>
      <p:sp>
        <p:nvSpPr>
          <p:cNvPr id="4" name="Slide Number Placeholder 3">
            <a:extLst>
              <a:ext uri="{FF2B5EF4-FFF2-40B4-BE49-F238E27FC236}">
                <a16:creationId xmlns="" xmlns:a16="http://schemas.microsoft.com/office/drawing/2014/main" id="{21DEF160-DC72-4642-B84A-D6F9CA319A65}"/>
              </a:ext>
            </a:extLst>
          </p:cNvPr>
          <p:cNvSpPr>
            <a:spLocks noGrp="1"/>
          </p:cNvSpPr>
          <p:nvPr>
            <p:ph type="sldNum" sz="quarter" idx="12"/>
          </p:nvPr>
        </p:nvSpPr>
        <p:spPr/>
        <p:txBody>
          <a:bodyPr/>
          <a:lstStyle/>
          <a:p>
            <a:fld id="{61979510-E8D4-4E31-8606-3131D7CDED41}" type="slidenum">
              <a:rPr lang="en-US" altLang="en-US" smtClean="0"/>
              <a:pPr/>
              <a:t>98</a:t>
            </a:fld>
            <a:endParaRPr lang="en-US" altLang="en-US"/>
          </a:p>
        </p:txBody>
      </p:sp>
      <p:pic>
        <p:nvPicPr>
          <p:cNvPr id="5" name="Picture 4">
            <a:extLst>
              <a:ext uri="{FF2B5EF4-FFF2-40B4-BE49-F238E27FC236}">
                <a16:creationId xmlns="" xmlns:a16="http://schemas.microsoft.com/office/drawing/2014/main" id="{45A47926-008E-4A55-AD61-7B0CFBA0674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6" name="WordArt 4"/>
          <p:cNvSpPr>
            <a:spLocks noChangeArrowheads="1" noChangeShapeType="1" noTextEdit="1"/>
          </p:cNvSpPr>
          <p:nvPr/>
        </p:nvSpPr>
        <p:spPr bwMode="auto">
          <a:xfrm>
            <a:off x="-228600" y="1182688"/>
            <a:ext cx="11049000" cy="1804988"/>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C00000"/>
              </a:extrusionClr>
              <a:contourClr>
                <a:srgbClr val="FFE701"/>
              </a:contourClr>
            </a:sp3d>
          </a:bodyPr>
          <a:lstStyle/>
          <a:p>
            <a:r>
              <a:rPr lang="en-US" sz="3600" kern="10" dirty="0">
                <a:ln w="9525">
                  <a:solidFill>
                    <a:srgbClr val="002060"/>
                  </a:solidFill>
                  <a:round/>
                  <a:headEnd/>
                  <a:tailEnd/>
                </a:ln>
                <a:gradFill rotWithShape="0">
                  <a:gsLst>
                    <a:gs pos="0">
                      <a:srgbClr val="FF3399"/>
                    </a:gs>
                    <a:gs pos="25000">
                      <a:srgbClr val="FF6633"/>
                    </a:gs>
                    <a:gs pos="50000">
                      <a:srgbClr val="FFFF00"/>
                    </a:gs>
                    <a:gs pos="75000">
                      <a:srgbClr val="01A78F"/>
                    </a:gs>
                    <a:gs pos="100000">
                      <a:srgbClr val="3366FF"/>
                    </a:gs>
                  </a:gsLst>
                  <a:lin ang="5400000" scaled="0"/>
                </a:gradFill>
                <a:effectLst>
                  <a:outerShdw blurRad="50800" dist="50800" dir="5400000" algn="ctr" rotWithShape="0">
                    <a:srgbClr val="002060"/>
                  </a:outerShdw>
                </a:effectLst>
                <a:latin typeface="Impact" panose="020B0806030902050204" pitchFamily="34" charset="0"/>
              </a:rPr>
              <a:t>The bottom Line is loving our Creator!</a:t>
            </a:r>
          </a:p>
        </p:txBody>
      </p:sp>
      <p:sp>
        <p:nvSpPr>
          <p:cNvPr id="448517" name="WordArt 5"/>
          <p:cNvSpPr>
            <a:spLocks noChangeArrowheads="1" noChangeShapeType="1" noTextEdit="1"/>
          </p:cNvSpPr>
          <p:nvPr/>
        </p:nvSpPr>
        <p:spPr bwMode="auto">
          <a:xfrm>
            <a:off x="-685800" y="3505200"/>
            <a:ext cx="11521380" cy="1981200"/>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39957"/>
              </a:avLst>
            </a:prstTxWarp>
            <a:scene3d>
              <a:camera prst="legacyPerspectiveFront">
                <a:rot lat="20519999" lon="1080000" rev="0"/>
              </a:camera>
              <a:lightRig rig="legacyHarsh2" dir="b"/>
            </a:scene3d>
            <a:sp3d extrusionH="430200" prstMaterial="legacyMatte">
              <a:bevelT h="25400" prst="softRound"/>
              <a:extrusionClr>
                <a:srgbClr val="FF6600"/>
              </a:extrusionClr>
              <a:contourClr>
                <a:srgbClr val="FFE701"/>
              </a:contourClr>
            </a:sp3d>
          </a:bodyPr>
          <a:lstStyle/>
          <a:p>
            <a:r>
              <a:rPr lang="en-US" sz="3600" kern="10" dirty="0">
                <a:ln w="9525">
                  <a:solidFill>
                    <a:srgbClr val="0000CC"/>
                  </a:solidFill>
                  <a:round/>
                  <a:headEnd/>
                  <a:tailEnd/>
                </a:ln>
                <a:gradFill rotWithShape="0">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glow rad="266700">
                    <a:schemeClr val="accent4">
                      <a:lumMod val="20000"/>
                      <a:lumOff val="80000"/>
                      <a:alpha val="99000"/>
                    </a:schemeClr>
                  </a:glow>
                  <a:outerShdw blurRad="50800" dist="50800" dir="5400000" algn="ctr" rotWithShape="0">
                    <a:srgbClr val="002060"/>
                  </a:outerShdw>
                </a:effectLst>
                <a:latin typeface="Cooper Black" pitchFamily="18" charset="0"/>
              </a:rPr>
              <a:t>And worshipping HIM ALONE!</a:t>
            </a:r>
          </a:p>
        </p:txBody>
      </p:sp>
      <p:sp>
        <p:nvSpPr>
          <p:cNvPr id="2" name="Slide Number Placeholder 1">
            <a:extLst>
              <a:ext uri="{FF2B5EF4-FFF2-40B4-BE49-F238E27FC236}">
                <a16:creationId xmlns="" xmlns:a16="http://schemas.microsoft.com/office/drawing/2014/main" id="{A4C5519D-2D47-4DE7-B1EA-BEFD6A3E0126}"/>
              </a:ext>
            </a:extLst>
          </p:cNvPr>
          <p:cNvSpPr>
            <a:spLocks noGrp="1"/>
          </p:cNvSpPr>
          <p:nvPr>
            <p:ph type="sldNum" sz="quarter" idx="12"/>
          </p:nvPr>
        </p:nvSpPr>
        <p:spPr/>
        <p:txBody>
          <a:bodyPr/>
          <a:lstStyle/>
          <a:p>
            <a:fld id="{BC18696F-0E6D-4F5A-8133-480FA71C1165}" type="slidenum">
              <a:rPr lang="en-US" altLang="en-US" smtClean="0"/>
              <a:pPr/>
              <a:t>99</a:t>
            </a:fld>
            <a:endParaRPr lang="en-US" altLang="en-US"/>
          </a:p>
        </p:txBody>
      </p:sp>
      <p:pic>
        <p:nvPicPr>
          <p:cNvPr id="3" name="Picture 2">
            <a:extLst>
              <a:ext uri="{FF2B5EF4-FFF2-40B4-BE49-F238E27FC236}">
                <a16:creationId xmlns="" xmlns:a16="http://schemas.microsoft.com/office/drawing/2014/main" id="{8354A39C-AD58-4494-B0AC-EE251E0D48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803" y="6248400"/>
            <a:ext cx="2944623" cy="731583"/>
          </a:xfrm>
          <a:prstGeom prst="rect">
            <a:avLst/>
          </a:prstGeom>
        </p:spPr>
      </p:pic>
    </p:spTree>
  </p:cSld>
  <p:clrMapOvr>
    <a:masterClrMapping/>
  </p:clrMapOvr>
  <p:transition spd="slow">
    <p:fade/>
  </p:transition>
</p:sld>
</file>

<file path=ppt/theme/theme1.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liff">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rbit">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lit">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Refined">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 xmlns:thm15="http://schemas.microsoft.com/office/thememl/2012/main" name="Basis" id="{5665723A-49BA-4B57-8411-A56F8F207965}" vid="{90E45F77-AEFC-46EF-A7C1-5B338C297B02}"/>
    </a:ext>
  </a:extLst>
</a:theme>
</file>

<file path=ppt/theme/theme7.xml><?xml version="1.0" encoding="utf-8"?>
<a:theme xmlns:a="http://schemas.openxmlformats.org/drawingml/2006/main" name="1_Basis">
  <a:themeElements>
    <a:clrScheme name="Basis">
      <a:dk1>
        <a:sysClr val="windowText" lastClr="000000"/>
      </a:dk1>
      <a:lt1>
        <a:sysClr val="window" lastClr="FFFFFF"/>
      </a:lt1>
      <a:dk2>
        <a:srgbClr val="505046"/>
      </a:dk2>
      <a:lt2>
        <a:srgbClr val="EEECE1"/>
      </a:lt2>
      <a:accent1>
        <a:srgbClr val="DF5327"/>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Basis">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63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 xmlns:thm15="http://schemas.microsoft.com/office/thememl/2012/main" name="Basis" id="{5665723A-49BA-4B57-8411-A56F8F207965}" vid="{446C221D-F63F-4DD8-B509-CFE168687BF2}"/>
    </a:ext>
  </a:extLst>
</a:theme>
</file>

<file path=ppt/theme/theme8.xml><?xml version="1.0" encoding="utf-8"?>
<a:theme xmlns:a="http://schemas.openxmlformats.org/drawingml/2006/main" name="2_Basis">
  <a:themeElements>
    <a:clrScheme name="Basis">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Basis">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 xmlns:thm15="http://schemas.microsoft.com/office/thememl/2012/main" name="Basis" id="{5665723A-49BA-4B57-8411-A56F8F207965}" vid="{D9D01AC2-EE7D-4E49-99EE-8E62E4E7E8A7}"/>
    </a:ext>
  </a:ext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Cliff</Template>
  <TotalTime>21628</TotalTime>
  <Words>2701</Words>
  <Application>Microsoft Office PowerPoint</Application>
  <PresentationFormat>Custom</PresentationFormat>
  <Paragraphs>446</Paragraphs>
  <Slides>105</Slides>
  <Notes>98</Notes>
  <HiddenSlides>0</HiddenSlides>
  <MMClips>0</MMClips>
  <ScaleCrop>false</ScaleCrop>
  <HeadingPairs>
    <vt:vector size="4" baseType="variant">
      <vt:variant>
        <vt:lpstr>Theme</vt:lpstr>
      </vt:variant>
      <vt:variant>
        <vt:i4>8</vt:i4>
      </vt:variant>
      <vt:variant>
        <vt:lpstr>Slide Titles</vt:lpstr>
      </vt:variant>
      <vt:variant>
        <vt:i4>105</vt:i4>
      </vt:variant>
    </vt:vector>
  </HeadingPairs>
  <TitlesOfParts>
    <vt:vector size="113" baseType="lpstr">
      <vt:lpstr>Default Design</vt:lpstr>
      <vt:lpstr>Cliff</vt:lpstr>
      <vt:lpstr>Orbit</vt:lpstr>
      <vt:lpstr>Slit</vt:lpstr>
      <vt:lpstr>Refined</vt:lpstr>
      <vt:lpstr>Basis</vt:lpstr>
      <vt:lpstr>1_Basis</vt:lpstr>
      <vt:lpstr>2_Basis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Galatians 4:10 Paul states:</vt:lpstr>
      <vt:lpstr>At first glance does it literally say …</vt:lpstr>
      <vt:lpstr>Of course NOT!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were the 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DAYS CELEBRATED</vt:lpstr>
      <vt:lpstr>PowerPoint Presentation</vt:lpstr>
      <vt:lpstr>PowerPoint Presentation</vt:lpstr>
      <vt:lpstr>PowerPoint Presentation</vt:lpstr>
      <vt:lpstr>PowerPoint Presentation</vt:lpstr>
      <vt:lpstr>PowerPoint Presentation</vt:lpstr>
      <vt:lpstr>Zeus, was their highest god! </vt:lpstr>
      <vt:lpstr>The Roman god Bacchus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truth about Galatians 4:8-10</dc:title>
  <dc:creator>Walter Tschoepe</dc:creator>
  <cp:lastModifiedBy>Rae</cp:lastModifiedBy>
  <cp:revision>460</cp:revision>
  <dcterms:created xsi:type="dcterms:W3CDTF">2008-10-23T11:55:50Z</dcterms:created>
  <dcterms:modified xsi:type="dcterms:W3CDTF">2021-07-11T21:53:13Z</dcterms:modified>
</cp:coreProperties>
</file>